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92" r:id="rId4"/>
  </p:sldMasterIdLst>
  <p:sldIdLst>
    <p:sldId id="256" r:id="rId5"/>
    <p:sldId id="257" r:id="rId6"/>
    <p:sldId id="258" r:id="rId7"/>
    <p:sldId id="259" r:id="rId8"/>
    <p:sldId id="260" r:id="rId9"/>
    <p:sldId id="284" r:id="rId10"/>
    <p:sldId id="285" r:id="rId11"/>
    <p:sldId id="286" r:id="rId12"/>
    <p:sldId id="261" r:id="rId13"/>
    <p:sldId id="278" r:id="rId14"/>
    <p:sldId id="280" r:id="rId15"/>
    <p:sldId id="281" r:id="rId16"/>
    <p:sldId id="282" r:id="rId17"/>
    <p:sldId id="283"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4" r:id="rId35"/>
    <p:sldId id="305" r:id="rId36"/>
    <p:sldId id="306" r:id="rId37"/>
    <p:sldId id="303" r:id="rId38"/>
    <p:sldId id="262" r:id="rId39"/>
    <p:sldId id="263" r:id="rId40"/>
    <p:sldId id="264"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07" r:id="rId65"/>
    <p:sldId id="336" r:id="rId66"/>
    <p:sldId id="308" r:id="rId67"/>
    <p:sldId id="309" r:id="rId68"/>
    <p:sldId id="311" r:id="rId69"/>
    <p:sldId id="310" r:id="rId70"/>
    <p:sldId id="312" r:id="rId71"/>
    <p:sldId id="275" r:id="rId72"/>
    <p:sldId id="337" r:id="rId73"/>
    <p:sldId id="276" r:id="rId74"/>
    <p:sldId id="338" r:id="rId75"/>
    <p:sldId id="277" r:id="rId76"/>
  </p:sldIdLst>
  <p:sldSz cx="12192000" cy="6858000"/>
  <p:notesSz cx="7559675" cy="10691813"/>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714"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8" name="PlaceHolder 2"/>
          <p:cNvSpPr>
            <a:spLocks noGrp="1"/>
          </p:cNvSpPr>
          <p:nvPr>
            <p:ph type="body"/>
          </p:nvPr>
        </p:nvSpPr>
        <p:spPr>
          <a:xfrm>
            <a:off x="685800" y="214200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9" name="PlaceHolder 3"/>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31"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2"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3"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4" name="PlaceHolder 5"/>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36"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37" name="PlaceHolder 3"/>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pic>
        <p:nvPicPr>
          <p:cNvPr id="38" name="37 Resim"/>
          <p:cNvPicPr/>
          <p:nvPr/>
        </p:nvPicPr>
        <p:blipFill>
          <a:blip r:embed="rId2" cstate="print"/>
          <a:stretch/>
        </p:blipFill>
        <p:spPr>
          <a:xfrm>
            <a:off x="3465000" y="2141640"/>
            <a:ext cx="4572720" cy="3648600"/>
          </a:xfrm>
          <a:prstGeom prst="rect">
            <a:avLst/>
          </a:prstGeom>
          <a:ln>
            <a:noFill/>
          </a:ln>
        </p:spPr>
      </p:pic>
      <p:pic>
        <p:nvPicPr>
          <p:cNvPr id="39" name="38 Resim"/>
          <p:cNvPicPr/>
          <p:nvPr/>
        </p:nvPicPr>
        <p:blipFill>
          <a:blip r:embed="rId2" cstate="print"/>
          <a:stretch/>
        </p:blipFill>
        <p:spPr>
          <a:xfrm>
            <a:off x="3465000" y="2141640"/>
            <a:ext cx="4572720" cy="364860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47" name="PlaceHolder 2"/>
          <p:cNvSpPr>
            <a:spLocks noGrp="1"/>
          </p:cNvSpPr>
          <p:nvPr>
            <p:ph type="subTitle"/>
          </p:nvPr>
        </p:nvSpPr>
        <p:spPr>
          <a:xfrm>
            <a:off x="685800" y="2142000"/>
            <a:ext cx="10131120" cy="364860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51"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2" name="PlaceHolder 3"/>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609480"/>
            <a:ext cx="10131120" cy="67496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56"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7" name="PlaceHolder 3"/>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58" name="PlaceHolder 4"/>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 name="PlaceHolder 2"/>
          <p:cNvSpPr>
            <a:spLocks noGrp="1"/>
          </p:cNvSpPr>
          <p:nvPr>
            <p:ph type="subTitle"/>
          </p:nvPr>
        </p:nvSpPr>
        <p:spPr>
          <a:xfrm>
            <a:off x="685800" y="2142000"/>
            <a:ext cx="10131120" cy="364860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0"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1"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2"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4"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5"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6" name="PlaceHolder 4"/>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68" name="PlaceHolder 2"/>
          <p:cNvSpPr>
            <a:spLocks noGrp="1"/>
          </p:cNvSpPr>
          <p:nvPr>
            <p:ph type="body"/>
          </p:nvPr>
        </p:nvSpPr>
        <p:spPr>
          <a:xfrm>
            <a:off x="685800" y="214200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69" name="PlaceHolder 3"/>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1"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2"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3"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4" name="PlaceHolder 5"/>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76"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77" name="PlaceHolder 3"/>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pic>
        <p:nvPicPr>
          <p:cNvPr id="78" name="77 Resim"/>
          <p:cNvPicPr/>
          <p:nvPr/>
        </p:nvPicPr>
        <p:blipFill>
          <a:blip r:embed="rId2" cstate="print"/>
          <a:stretch/>
        </p:blipFill>
        <p:spPr>
          <a:xfrm>
            <a:off x="3465000" y="2141640"/>
            <a:ext cx="4572720" cy="3648600"/>
          </a:xfrm>
          <a:prstGeom prst="rect">
            <a:avLst/>
          </a:prstGeom>
          <a:ln>
            <a:noFill/>
          </a:ln>
        </p:spPr>
      </p:pic>
      <p:pic>
        <p:nvPicPr>
          <p:cNvPr id="79" name="78 Resim"/>
          <p:cNvPicPr/>
          <p:nvPr/>
        </p:nvPicPr>
        <p:blipFill>
          <a:blip r:embed="rId2" cstate="print"/>
          <a:stretch/>
        </p:blipFill>
        <p:spPr>
          <a:xfrm>
            <a:off x="3465000" y="2141640"/>
            <a:ext cx="4572720" cy="364860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tr-TR" dirty="0"/>
              <a:t>Asıl başlık stilini düzenlemek için tıklayın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Asıl alt başlık stilini düzenlemek için tıklayın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a:xfrm>
            <a:off x="3962399" y="5870575"/>
            <a:ext cx="4893958" cy="377825"/>
          </a:xfrm>
        </p:spPr>
        <p:txBody>
          <a:bodyPr/>
          <a:lstStyle/>
          <a:p>
            <a:endParaRPr lang="tr-TR"/>
          </a:p>
        </p:txBody>
      </p:sp>
      <p:sp>
        <p:nvSpPr>
          <p:cNvPr id="6" name="Slide Number Placeholder 5"/>
          <p:cNvSpPr>
            <a:spLocks noGrp="1"/>
          </p:cNvSpPr>
          <p:nvPr>
            <p:ph type="sldNum" sz="quarter" idx="12"/>
          </p:nvPr>
        </p:nvSpPr>
        <p:spPr>
          <a:xfrm>
            <a:off x="10608958" y="5870575"/>
            <a:ext cx="551167" cy="377825"/>
          </a:xfrm>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73546865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923816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11349761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Date Placeholder 4"/>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4173851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dirty="0"/>
              <a:t>Asıl başlık stilini düzenlemek için tıklayın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7" name="Date Placeholder 6"/>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4247608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9" name="PlaceHolder 2"/>
          <p:cNvSpPr>
            <a:spLocks noGrp="1"/>
          </p:cNvSpPr>
          <p:nvPr>
            <p:ph type="body"/>
          </p:nvPr>
        </p:nvSpPr>
        <p:spPr>
          <a:xfrm>
            <a:off x="685800" y="2142000"/>
            <a:ext cx="1013112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Date Placeholder 2"/>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2992874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10438865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tr-TR" dirty="0"/>
              <a:t>Asıl başlık stilini düzenlemek için tıklayın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34196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tr-TR" dirty="0"/>
              <a:t>Asıl başlık stilini düzenlemek için tıklayın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2240534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tr-TR" dirty="0"/>
              <a:t>Asıl başlık stilini düzenlemek için tıklayın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2004010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4205883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dirty="0"/>
              <a:t>Asıl metin stillerini düzenle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642969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41734476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13285244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542137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11"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2" name="PlaceHolder 3"/>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
        <p:nvSpPr>
          <p:cNvPr id="8" name="Title 1"/>
          <p:cNvSpPr>
            <a:spLocks noGrp="1"/>
          </p:cNvSpPr>
          <p:nvPr>
            <p:ph type="title"/>
          </p:nvPr>
        </p:nvSpPr>
        <p:spPr>
          <a:xfrm>
            <a:off x="685801" y="609600"/>
            <a:ext cx="10131425" cy="1456267"/>
          </a:xfrm>
        </p:spPr>
        <p:txBody>
          <a:bodyPr/>
          <a:lstStyle/>
          <a:p>
            <a:r>
              <a:rPr lang="tr-TR" dirty="0"/>
              <a:t>Asıl başlık stilini düzenlemek için tıklayın</a:t>
            </a:r>
            <a:endParaRPr lang="en-US" dirty="0"/>
          </a:p>
        </p:txBody>
      </p:sp>
    </p:spTree>
    <p:extLst>
      <p:ext uri="{BB962C8B-B14F-4D97-AF65-F5344CB8AC3E}">
        <p14:creationId xmlns:p14="http://schemas.microsoft.com/office/powerpoint/2010/main" val="10609567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tr-TR" dirty="0"/>
              <a:t>Asıl başlık stilini düzenlemek için tıklayın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pPr/>
              <a:t>10.05.2018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pPr/>
              <a:t>‹#›</a:t>
            </a:fld>
            <a:endParaRPr lang="tr-TR"/>
          </a:p>
        </p:txBody>
      </p:sp>
    </p:spTree>
    <p:extLst>
      <p:ext uri="{BB962C8B-B14F-4D97-AF65-F5344CB8AC3E}">
        <p14:creationId xmlns:p14="http://schemas.microsoft.com/office/powerpoint/2010/main" val="386583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tr-TR" dirty="0"/>
              <a:t>Asıl başlık stilini düzenlemek için tıklayın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Asıl alt başlık stilini düzenlemek için tıklayın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a:xfrm>
            <a:off x="3962399" y="5870575"/>
            <a:ext cx="4893958" cy="377825"/>
          </a:xfrm>
        </p:spPr>
        <p:txBody>
          <a:bodyPr/>
          <a:lstStyle/>
          <a:p>
            <a:endParaRPr lang="tr-TR">
              <a:solidFill>
                <a:prstClr val="white"/>
              </a:solidFill>
            </a:endParaRPr>
          </a:p>
        </p:txBody>
      </p:sp>
      <p:sp>
        <p:nvSpPr>
          <p:cNvPr id="6" name="Slide Number Placeholder 5"/>
          <p:cNvSpPr>
            <a:spLocks noGrp="1"/>
          </p:cNvSpPr>
          <p:nvPr>
            <p:ph type="sldNum" sz="quarter" idx="12"/>
          </p:nvPr>
        </p:nvSpPr>
        <p:spPr>
          <a:xfrm>
            <a:off x="10608958" y="5870575"/>
            <a:ext cx="551167" cy="377825"/>
          </a:xfrm>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73546865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9238162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134976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1738510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dirty="0"/>
              <a:t>Asıl başlık stilini düzenlemek için tıklayın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7" name="Date Placeholder 6"/>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8" name="Footer Placeholder 7"/>
          <p:cNvSpPr>
            <a:spLocks noGrp="1"/>
          </p:cNvSpPr>
          <p:nvPr>
            <p:ph type="ftr" sz="quarter" idx="11"/>
          </p:nvPr>
        </p:nvSpPr>
        <p:spPr/>
        <p:txBody>
          <a:bodyPr/>
          <a:lstStyle/>
          <a:p>
            <a:endParaRPr lang="tr-TR">
              <a:solidFill>
                <a:prstClr val="white"/>
              </a:solidFill>
            </a:endParaRPr>
          </a:p>
        </p:txBody>
      </p:sp>
      <p:sp>
        <p:nvSpPr>
          <p:cNvPr id="9" name="Slide Number Placeholder 8"/>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2476087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dirty="0"/>
              <a:t>Asıl başlık stilini düzenlemek için tıklayın</a:t>
            </a:r>
            <a:endParaRPr lang="en-US" dirty="0"/>
          </a:p>
        </p:txBody>
      </p:sp>
      <p:sp>
        <p:nvSpPr>
          <p:cNvPr id="3" name="Date Placeholder 2"/>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4" name="Footer Placeholder 3"/>
          <p:cNvSpPr>
            <a:spLocks noGrp="1"/>
          </p:cNvSpPr>
          <p:nvPr>
            <p:ph type="ftr" sz="quarter" idx="11"/>
          </p:nvPr>
        </p:nvSpPr>
        <p:spPr/>
        <p:txBody>
          <a:bodyPr/>
          <a:lstStyle/>
          <a:p>
            <a:endParaRPr lang="tr-TR">
              <a:solidFill>
                <a:prstClr val="white"/>
              </a:solidFill>
            </a:endParaRPr>
          </a:p>
        </p:txBody>
      </p:sp>
      <p:sp>
        <p:nvSpPr>
          <p:cNvPr id="5" name="Slide Number Placeholder 4"/>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9928740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3" name="Footer Placeholder 2"/>
          <p:cNvSpPr>
            <a:spLocks noGrp="1"/>
          </p:cNvSpPr>
          <p:nvPr>
            <p:ph type="ftr" sz="quarter" idx="11"/>
          </p:nvPr>
        </p:nvSpPr>
        <p:spPr/>
        <p:txBody>
          <a:bodyPr/>
          <a:lstStyle/>
          <a:p>
            <a:endParaRPr lang="tr-TR">
              <a:solidFill>
                <a:prstClr val="white"/>
              </a:solidFill>
            </a:endParaRPr>
          </a:p>
        </p:txBody>
      </p:sp>
      <p:sp>
        <p:nvSpPr>
          <p:cNvPr id="4" name="Slide Number Placeholder 3"/>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0438865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tr-TR" dirty="0"/>
              <a:t>Asıl başlık stilini düzenlemek için tıklayın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3419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tr-TR" dirty="0"/>
              <a:t>Asıl başlık stilini düzenlemek için tıklayın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2405345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tr-TR" dirty="0"/>
              <a:t>Asıl başlık stilini düzenlemek için tıklayın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6" name="Footer Placeholder 5"/>
          <p:cNvSpPr>
            <a:spLocks noGrp="1"/>
          </p:cNvSpPr>
          <p:nvPr>
            <p:ph type="ftr" sz="quarter" idx="11"/>
          </p:nvPr>
        </p:nvSpPr>
        <p:spPr/>
        <p:txBody>
          <a:bodyPr/>
          <a:lstStyle/>
          <a:p>
            <a:endParaRPr lang="tr-TR">
              <a:solidFill>
                <a:prstClr val="white"/>
              </a:solidFill>
            </a:endParaRPr>
          </a:p>
        </p:txBody>
      </p:sp>
      <p:sp>
        <p:nvSpPr>
          <p:cNvPr id="7" name="Slide Number Placeholder 6"/>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0040105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205883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dirty="0"/>
              <a:t>Asıl metin stillerini düzenle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6429690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1734476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3285244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tr-TR" dirty="0"/>
              <a:t>Asıl başlık stilini düzenlemek için tıklayın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dirty="0"/>
              <a:t>Asıl metin stillerini düzenle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Asıl metin stillerini düzenle</a:t>
            </a:r>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5421377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
        <p:nvSpPr>
          <p:cNvPr id="8" name="Title 1"/>
          <p:cNvSpPr>
            <a:spLocks noGrp="1"/>
          </p:cNvSpPr>
          <p:nvPr>
            <p:ph type="title"/>
          </p:nvPr>
        </p:nvSpPr>
        <p:spPr>
          <a:xfrm>
            <a:off x="685801" y="609600"/>
            <a:ext cx="10131425" cy="1456267"/>
          </a:xfrm>
        </p:spPr>
        <p:txBody>
          <a:bodyPr/>
          <a:lstStyle/>
          <a:p>
            <a:r>
              <a:rPr lang="tr-TR" dirty="0"/>
              <a:t>Asıl başlık stilini düzenlemek için tıklayın</a:t>
            </a:r>
            <a:endParaRPr lang="en-US" dirty="0"/>
          </a:p>
        </p:txBody>
      </p:sp>
    </p:spTree>
    <p:extLst>
      <p:ext uri="{BB962C8B-B14F-4D97-AF65-F5344CB8AC3E}">
        <p14:creationId xmlns:p14="http://schemas.microsoft.com/office/powerpoint/2010/main" val="10609567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tr-TR" dirty="0"/>
              <a:t>Asıl başlık stilini düzenlemek için tıklayın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11"/>
          </p:nvPr>
        </p:nvSpPr>
        <p:spPr/>
        <p:txBody>
          <a:bodyPr/>
          <a:lstStyle/>
          <a:p>
            <a:endParaRPr lang="tr-TR">
              <a:solidFill>
                <a:prstClr val="white"/>
              </a:solidFill>
            </a:endParaRPr>
          </a:p>
        </p:txBody>
      </p:sp>
      <p:sp>
        <p:nvSpPr>
          <p:cNvPr id="6" name="Slide Number Placeholder 5"/>
          <p:cNvSpPr>
            <a:spLocks noGrp="1"/>
          </p:cNvSpPr>
          <p:nvPr>
            <p:ph type="sldNum" sz="quarter" idx="12"/>
          </p:nvPr>
        </p:nvSpPr>
        <p:spPr/>
        <p:txBody>
          <a:body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8658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85800" y="609480"/>
            <a:ext cx="10131120" cy="67496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16"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7" name="PlaceHolder 3"/>
          <p:cNvSpPr>
            <a:spLocks noGrp="1"/>
          </p:cNvSpPr>
          <p:nvPr>
            <p:ph type="body"/>
          </p:nvPr>
        </p:nvSpPr>
        <p:spPr>
          <a:xfrm>
            <a:off x="68580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18" name="PlaceHolder 4"/>
          <p:cNvSpPr>
            <a:spLocks noGrp="1"/>
          </p:cNvSpPr>
          <p:nvPr>
            <p:ph type="body"/>
          </p:nvPr>
        </p:nvSpPr>
        <p:spPr>
          <a:xfrm>
            <a:off x="587736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0" name="PlaceHolder 2"/>
          <p:cNvSpPr>
            <a:spLocks noGrp="1"/>
          </p:cNvSpPr>
          <p:nvPr>
            <p:ph type="body"/>
          </p:nvPr>
        </p:nvSpPr>
        <p:spPr>
          <a:xfrm>
            <a:off x="685800" y="2142000"/>
            <a:ext cx="4943880" cy="364860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1"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2" name="PlaceHolder 4"/>
          <p:cNvSpPr>
            <a:spLocks noGrp="1"/>
          </p:cNvSpPr>
          <p:nvPr>
            <p:ph type="body"/>
          </p:nvPr>
        </p:nvSpPr>
        <p:spPr>
          <a:xfrm>
            <a:off x="5877360" y="404784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609480"/>
            <a:ext cx="10131120" cy="1455840"/>
          </a:xfrm>
          <a:prstGeom prst="rect">
            <a:avLst/>
          </a:prstGeom>
        </p:spPr>
        <p:txBody>
          <a:bodyPr lIns="0" tIns="0" rIns="0" bIns="0" anchor="ctr"/>
          <a:lstStyle/>
          <a:p>
            <a:endParaRPr lang="tr-TR" sz="1800" b="0" strike="noStrike" spc="-1">
              <a:solidFill>
                <a:srgbClr val="FFFFFF"/>
              </a:solidFill>
              <a:uFill>
                <a:solidFill>
                  <a:srgbClr val="FFFFFF"/>
                </a:solidFill>
              </a:uFill>
              <a:latin typeface="Calibri"/>
            </a:endParaRPr>
          </a:p>
        </p:txBody>
      </p:sp>
      <p:sp>
        <p:nvSpPr>
          <p:cNvPr id="24" name="PlaceHolder 2"/>
          <p:cNvSpPr>
            <a:spLocks noGrp="1"/>
          </p:cNvSpPr>
          <p:nvPr>
            <p:ph type="body"/>
          </p:nvPr>
        </p:nvSpPr>
        <p:spPr>
          <a:xfrm>
            <a:off x="68580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5" name="PlaceHolder 3"/>
          <p:cNvSpPr>
            <a:spLocks noGrp="1"/>
          </p:cNvSpPr>
          <p:nvPr>
            <p:ph type="body"/>
          </p:nvPr>
        </p:nvSpPr>
        <p:spPr>
          <a:xfrm>
            <a:off x="5877360" y="2142000"/>
            <a:ext cx="494388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
        <p:nvSpPr>
          <p:cNvPr id="26" name="PlaceHolder 4"/>
          <p:cNvSpPr>
            <a:spLocks noGrp="1"/>
          </p:cNvSpPr>
          <p:nvPr>
            <p:ph type="body"/>
          </p:nvPr>
        </p:nvSpPr>
        <p:spPr>
          <a:xfrm>
            <a:off x="685800" y="4047840"/>
            <a:ext cx="10131120" cy="1740240"/>
          </a:xfrm>
          <a:prstGeom prst="rect">
            <a:avLst/>
          </a:prstGeom>
        </p:spPr>
        <p:txBody>
          <a:bodyPr lIns="0" tIns="0" rIns="0" bIns="0"/>
          <a:lstStyle/>
          <a:p>
            <a:endParaRPr lang="tr-TR" sz="18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pic>
        <p:nvPicPr>
          <p:cNvPr id="6" name="Picture 6"/>
          <p:cNvPicPr/>
          <p:nvPr/>
        </p:nvPicPr>
        <p:blipFill>
          <a:blip r:embed="rId15" cstate="print"/>
          <a:stretch/>
        </p:blipFill>
        <p:spPr>
          <a:xfrm>
            <a:off x="0" y="0"/>
            <a:ext cx="12188520" cy="6855840"/>
          </a:xfrm>
          <a:prstGeom prst="rect">
            <a:avLst/>
          </a:prstGeom>
          <a:ln>
            <a:noFill/>
          </a:ln>
        </p:spPr>
      </p:pic>
      <p:sp>
        <p:nvSpPr>
          <p:cNvPr id="7" name="PlaceHolder 1"/>
          <p:cNvSpPr>
            <a:spLocks noGrp="1"/>
          </p:cNvSpPr>
          <p:nvPr>
            <p:ph type="title"/>
          </p:nvPr>
        </p:nvSpPr>
        <p:spPr>
          <a:xfrm>
            <a:off x="3962520" y="1964160"/>
            <a:ext cx="7197480" cy="2421000"/>
          </a:xfrm>
          <a:prstGeom prst="rect">
            <a:avLst/>
          </a:prstGeom>
        </p:spPr>
        <p:txBody>
          <a:bodyPr anchor="b"/>
          <a:lstStyle/>
          <a:p>
            <a:pPr algn="r">
              <a:lnSpc>
                <a:spcPct val="100000"/>
              </a:lnSpc>
            </a:pPr>
            <a:r>
              <a:rPr lang="tr-TR" sz="4800" b="0" strike="noStrike" cap="all" spc="-1">
                <a:solidFill>
                  <a:srgbClr val="FFFFFF"/>
                </a:solidFill>
                <a:uFill>
                  <a:solidFill>
                    <a:srgbClr val="FFFFFF"/>
                  </a:solidFill>
                </a:uFill>
                <a:latin typeface="Calibri Light"/>
              </a:rPr>
              <a:t>Asıl başlık stilini düzenlemek için tıklayın</a:t>
            </a:r>
            <a:endParaRPr lang="tr-TR" sz="1800" b="0" strike="noStrike" spc="-1">
              <a:solidFill>
                <a:srgbClr val="FFFFFF"/>
              </a:solidFill>
              <a:uFill>
                <a:solidFill>
                  <a:srgbClr val="FFFFFF"/>
                </a:solidFill>
              </a:uFill>
              <a:latin typeface="Calibri"/>
            </a:endParaRPr>
          </a:p>
        </p:txBody>
      </p:sp>
      <p:sp>
        <p:nvSpPr>
          <p:cNvPr id="2" name="PlaceHolder 2"/>
          <p:cNvSpPr>
            <a:spLocks noGrp="1"/>
          </p:cNvSpPr>
          <p:nvPr>
            <p:ph type="dt"/>
          </p:nvPr>
        </p:nvSpPr>
        <p:spPr>
          <a:xfrm>
            <a:off x="8932680" y="5870520"/>
            <a:ext cx="1599840" cy="377640"/>
          </a:xfrm>
          <a:prstGeom prst="rect">
            <a:avLst/>
          </a:prstGeom>
        </p:spPr>
        <p:txBody>
          <a:bodyPr anchor="ctr"/>
          <a:lstStyle/>
          <a:p>
            <a:pPr algn="r">
              <a:lnSpc>
                <a:spcPct val="100000"/>
              </a:lnSpc>
            </a:pPr>
            <a:r>
              <a:rPr lang="en-US" sz="1000" b="0" strike="noStrike" spc="-1">
                <a:solidFill>
                  <a:srgbClr val="FFFFFF"/>
                </a:solidFill>
                <a:uFill>
                  <a:solidFill>
                    <a:srgbClr val="FFFFFF"/>
                  </a:solidFill>
                </a:uFill>
                <a:latin typeface="Calibri"/>
              </a:rPr>
              <a:t>5/9/18</a:t>
            </a:r>
            <a:endParaRPr lang="en-US" sz="1400" b="0" strike="noStrike" spc="-1">
              <a:solidFill>
                <a:srgbClr val="FFFFFF"/>
              </a:solidFill>
              <a:uFill>
                <a:solidFill>
                  <a:srgbClr val="FFFFFF"/>
                </a:solidFill>
              </a:uFill>
              <a:latin typeface="Times New Roman"/>
            </a:endParaRPr>
          </a:p>
        </p:txBody>
      </p:sp>
      <p:sp>
        <p:nvSpPr>
          <p:cNvPr id="3" name="PlaceHolder 3"/>
          <p:cNvSpPr>
            <a:spLocks noGrp="1"/>
          </p:cNvSpPr>
          <p:nvPr>
            <p:ph type="ftr"/>
          </p:nvPr>
        </p:nvSpPr>
        <p:spPr>
          <a:xfrm>
            <a:off x="3962520" y="5870520"/>
            <a:ext cx="4893480" cy="37764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 name="PlaceHolder 4"/>
          <p:cNvSpPr>
            <a:spLocks noGrp="1"/>
          </p:cNvSpPr>
          <p:nvPr>
            <p:ph type="sldNum"/>
          </p:nvPr>
        </p:nvSpPr>
        <p:spPr>
          <a:xfrm>
            <a:off x="10608840" y="5870520"/>
            <a:ext cx="550800" cy="377640"/>
          </a:xfrm>
          <a:prstGeom prst="rect">
            <a:avLst/>
          </a:prstGeom>
        </p:spPr>
        <p:txBody>
          <a:bodyPr anchor="ctr"/>
          <a:lstStyle/>
          <a:p>
            <a:pPr algn="r">
              <a:lnSpc>
                <a:spcPct val="100000"/>
              </a:lnSpc>
            </a:pPr>
            <a:fld id="{A9816262-7722-4906-878F-CFD4081CF8A8}" type="slidenum">
              <a:rPr lang="en-US" sz="1000" b="0" strike="noStrike" spc="-1">
                <a:solidFill>
                  <a:srgbClr val="FFFFFF"/>
                </a:solidFill>
                <a:uFill>
                  <a:solidFill>
                    <a:srgbClr val="FFFFFF"/>
                  </a:solidFill>
                </a:uFill>
                <a:latin typeface="Calibri"/>
              </a:rPr>
              <a:pPr algn="r">
                <a:lnSpc>
                  <a:spcPct val="100000"/>
                </a:lnSpc>
              </a:pPr>
              <a:t>‹#›</a:t>
            </a:fld>
            <a:endParaRPr lang="en-US" sz="1400" b="0" strike="noStrike" spc="-1">
              <a:solidFill>
                <a:srgbClr val="FFFFFF"/>
              </a:solidFill>
              <a:uFill>
                <a:solidFill>
                  <a:srgbClr val="FFFFFF"/>
                </a:solidFill>
              </a:uFill>
              <a:latin typeface="Times New Roman"/>
            </a:endParaRPr>
          </a:p>
        </p:txBody>
      </p:sp>
      <p:sp>
        <p:nvSpPr>
          <p:cNvPr id="5" name="PlaceHolder 5"/>
          <p:cNvSpPr>
            <a:spLocks noGrp="1"/>
          </p:cNvSpPr>
          <p:nvPr>
            <p:ph type="body"/>
          </p:nvPr>
        </p:nvSpPr>
        <p:spPr>
          <a:xfrm>
            <a:off x="609480" y="1604520"/>
            <a:ext cx="10972440" cy="3977280"/>
          </a:xfrm>
          <a:prstGeom prst="rect">
            <a:avLst/>
          </a:prstGeom>
        </p:spPr>
        <p:txBody>
          <a:bodyPr lIns="0" tIns="0" rIns="0" bIns="0"/>
          <a:lstStyle/>
          <a:p>
            <a:pPr marL="432000" indent="-324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tr-TR" sz="14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tr-TR" sz="1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tr-TR" sz="1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tr-TR" sz="2000" b="0" strike="noStrike" spc="-1">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pic>
        <p:nvPicPr>
          <p:cNvPr id="40" name="Picture 6"/>
          <p:cNvPicPr/>
          <p:nvPr/>
        </p:nvPicPr>
        <p:blipFill>
          <a:blip r:embed="rId15" cstate="print"/>
          <a:stretch/>
        </p:blipFill>
        <p:spPr>
          <a:xfrm>
            <a:off x="0" y="0"/>
            <a:ext cx="12188520" cy="6855840"/>
          </a:xfrm>
          <a:prstGeom prst="rect">
            <a:avLst/>
          </a:prstGeom>
          <a:ln>
            <a:noFill/>
          </a:ln>
        </p:spPr>
      </p:pic>
      <p:sp>
        <p:nvSpPr>
          <p:cNvPr id="41" name="PlaceHolder 1"/>
          <p:cNvSpPr>
            <a:spLocks noGrp="1"/>
          </p:cNvSpPr>
          <p:nvPr>
            <p:ph type="title"/>
          </p:nvPr>
        </p:nvSpPr>
        <p:spPr>
          <a:xfrm>
            <a:off x="685800" y="609480"/>
            <a:ext cx="10131120" cy="1455840"/>
          </a:xfrm>
          <a:prstGeom prst="rect">
            <a:avLst/>
          </a:prstGeom>
        </p:spPr>
        <p:txBody>
          <a:bodyPr anchor="ctr"/>
          <a:lstStyle/>
          <a:p>
            <a:pPr>
              <a:lnSpc>
                <a:spcPct val="100000"/>
              </a:lnSpc>
            </a:pPr>
            <a:r>
              <a:rPr lang="tr-TR" sz="3600" b="0" strike="noStrike" cap="all" spc="-1">
                <a:solidFill>
                  <a:srgbClr val="FFFFFF"/>
                </a:solidFill>
                <a:uFill>
                  <a:solidFill>
                    <a:srgbClr val="FFFFFF"/>
                  </a:solidFill>
                </a:uFill>
                <a:latin typeface="Calibri Light"/>
              </a:rPr>
              <a:t>Asıl başlık stilini düzenlemek için tıklayın</a:t>
            </a:r>
            <a:endParaRPr lang="tr-TR" sz="1800" b="0" strike="noStrike" spc="-1">
              <a:solidFill>
                <a:srgbClr val="FFFFFF"/>
              </a:solidFill>
              <a:uFill>
                <a:solidFill>
                  <a:srgbClr val="FFFFFF"/>
                </a:solidFill>
              </a:uFill>
              <a:latin typeface="Calibri"/>
            </a:endParaRPr>
          </a:p>
        </p:txBody>
      </p:sp>
      <p:sp>
        <p:nvSpPr>
          <p:cNvPr id="42" name="PlaceHolder 2"/>
          <p:cNvSpPr>
            <a:spLocks noGrp="1"/>
          </p:cNvSpPr>
          <p:nvPr>
            <p:ph type="body"/>
          </p:nvPr>
        </p:nvSpPr>
        <p:spPr>
          <a:xfrm>
            <a:off x="685800" y="2142000"/>
            <a:ext cx="10131120" cy="3648600"/>
          </a:xfrm>
          <a:prstGeom prst="rect">
            <a:avLst/>
          </a:prstGeom>
        </p:spPr>
        <p:txBody>
          <a:bodyPr anchor="ctr"/>
          <a:lstStyle/>
          <a:p>
            <a:pPr marL="432000" indent="-324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tr-TR" sz="18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tr-TR" sz="18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tr-TR" sz="1800" b="0" strike="noStrike" spc="-1">
                <a:solidFill>
                  <a:srgbClr val="FFFFFF"/>
                </a:solidFill>
                <a:uFill>
                  <a:solidFill>
                    <a:srgbClr val="FFFFFF"/>
                  </a:solidFill>
                </a:uFill>
                <a:latin typeface="Calibri"/>
              </a:rPr>
              <a:t>Sixth Outline Level</a:t>
            </a:r>
          </a:p>
          <a:p>
            <a:pPr marL="285840" indent="-285480">
              <a:lnSpc>
                <a:spcPct val="100000"/>
              </a:lnSpc>
              <a:buClr>
                <a:srgbClr val="FFFFFF"/>
              </a:buClr>
              <a:buFont typeface="Arial"/>
              <a:buChar char="•"/>
            </a:pPr>
            <a:r>
              <a:rPr lang="tr-TR" sz="1800" b="0" strike="noStrike" spc="-1">
                <a:solidFill>
                  <a:srgbClr val="FFFFFF"/>
                </a:solidFill>
                <a:uFill>
                  <a:solidFill>
                    <a:srgbClr val="FFFFFF"/>
                  </a:solidFill>
                </a:uFill>
                <a:latin typeface="Calibri"/>
              </a:rPr>
              <a:t>Seventh Outline LevelAsıl metin stillerini düzenle</a:t>
            </a:r>
          </a:p>
          <a:p>
            <a:pPr marL="743040" lvl="1" indent="-285480">
              <a:lnSpc>
                <a:spcPct val="100000"/>
              </a:lnSpc>
              <a:buClr>
                <a:srgbClr val="FFFFFF"/>
              </a:buClr>
              <a:buFont typeface="Arial"/>
              <a:buChar char="•"/>
            </a:pPr>
            <a:r>
              <a:rPr lang="tr-TR" sz="1600" b="0" strike="noStrike" spc="-1">
                <a:solidFill>
                  <a:srgbClr val="FFFFFF"/>
                </a:solidFill>
                <a:uFill>
                  <a:solidFill>
                    <a:srgbClr val="FFFFFF"/>
                  </a:solidFill>
                </a:uFill>
                <a:latin typeface="Calibri"/>
              </a:rPr>
              <a:t>İkinci düzey</a:t>
            </a:r>
            <a:endParaRPr lang="tr-TR" sz="1800" b="0" strike="noStrike" spc="-1">
              <a:solidFill>
                <a:srgbClr val="FFFFFF"/>
              </a:solidFill>
              <a:uFill>
                <a:solidFill>
                  <a:srgbClr val="FFFFFF"/>
                </a:solidFill>
              </a:uFill>
              <a:latin typeface="Calibri"/>
            </a:endParaRPr>
          </a:p>
          <a:p>
            <a:pPr marL="1200240" lvl="2" indent="-285480">
              <a:lnSpc>
                <a:spcPct val="100000"/>
              </a:lnSpc>
              <a:buClr>
                <a:srgbClr val="FFFFFF"/>
              </a:buClr>
              <a:buFont typeface="Arial"/>
              <a:buChar char="•"/>
            </a:pPr>
            <a:r>
              <a:rPr lang="tr-TR" sz="1400" b="0" strike="noStrike" spc="-1">
                <a:solidFill>
                  <a:srgbClr val="FFFFFF"/>
                </a:solidFill>
                <a:uFill>
                  <a:solidFill>
                    <a:srgbClr val="FFFFFF"/>
                  </a:solidFill>
                </a:uFill>
                <a:latin typeface="Calibri"/>
              </a:rPr>
              <a:t>Üçüncü düzey</a:t>
            </a:r>
            <a:endParaRPr lang="tr-TR" sz="1800" b="0" strike="noStrike" spc="-1">
              <a:solidFill>
                <a:srgbClr val="FFFFFF"/>
              </a:solidFill>
              <a:uFill>
                <a:solidFill>
                  <a:srgbClr val="FFFFFF"/>
                </a:solidFill>
              </a:uFill>
              <a:latin typeface="Calibri"/>
            </a:endParaRPr>
          </a:p>
          <a:p>
            <a:pPr marL="1542960" lvl="3" indent="-171000">
              <a:lnSpc>
                <a:spcPct val="100000"/>
              </a:lnSpc>
              <a:buClr>
                <a:srgbClr val="FFFFFF"/>
              </a:buClr>
              <a:buFont typeface="Arial"/>
              <a:buChar char="•"/>
            </a:pPr>
            <a:r>
              <a:rPr lang="tr-TR" sz="1200" b="0" strike="noStrike" spc="-1">
                <a:solidFill>
                  <a:srgbClr val="FFFFFF"/>
                </a:solidFill>
                <a:uFill>
                  <a:solidFill>
                    <a:srgbClr val="FFFFFF"/>
                  </a:solidFill>
                </a:uFill>
                <a:latin typeface="Calibri"/>
              </a:rPr>
              <a:t>Dördüncü düzey</a:t>
            </a:r>
            <a:endParaRPr lang="tr-TR" sz="1800" b="0" strike="noStrike" spc="-1">
              <a:solidFill>
                <a:srgbClr val="FFFFFF"/>
              </a:solidFill>
              <a:uFill>
                <a:solidFill>
                  <a:srgbClr val="FFFFFF"/>
                </a:solidFill>
              </a:uFill>
              <a:latin typeface="Calibri"/>
            </a:endParaRPr>
          </a:p>
          <a:p>
            <a:pPr marL="2000160" lvl="4" indent="-171000">
              <a:lnSpc>
                <a:spcPct val="100000"/>
              </a:lnSpc>
              <a:buClr>
                <a:srgbClr val="FFFFFF"/>
              </a:buClr>
              <a:buFont typeface="Arial"/>
              <a:buChar char="•"/>
            </a:pPr>
            <a:r>
              <a:rPr lang="tr-TR" sz="1200" b="0" strike="noStrike" spc="-1">
                <a:solidFill>
                  <a:srgbClr val="FFFFFF"/>
                </a:solidFill>
                <a:uFill>
                  <a:solidFill>
                    <a:srgbClr val="FFFFFF"/>
                  </a:solidFill>
                </a:uFill>
                <a:latin typeface="Calibri"/>
              </a:rPr>
              <a:t>Beşinci düzey</a:t>
            </a:r>
            <a:endParaRPr lang="tr-TR" sz="1800" b="0" strike="noStrike" spc="-1">
              <a:solidFill>
                <a:srgbClr val="FFFFFF"/>
              </a:solidFill>
              <a:uFill>
                <a:solidFill>
                  <a:srgbClr val="FFFFFF"/>
                </a:solidFill>
              </a:uFill>
              <a:latin typeface="Calibri"/>
            </a:endParaRPr>
          </a:p>
        </p:txBody>
      </p:sp>
      <p:sp>
        <p:nvSpPr>
          <p:cNvPr id="43" name="PlaceHolder 3"/>
          <p:cNvSpPr>
            <a:spLocks noGrp="1"/>
          </p:cNvSpPr>
          <p:nvPr>
            <p:ph type="dt"/>
          </p:nvPr>
        </p:nvSpPr>
        <p:spPr>
          <a:xfrm>
            <a:off x="8589600" y="5870520"/>
            <a:ext cx="1599840" cy="377640"/>
          </a:xfrm>
          <a:prstGeom prst="rect">
            <a:avLst/>
          </a:prstGeom>
        </p:spPr>
        <p:txBody>
          <a:bodyPr anchor="ctr"/>
          <a:lstStyle/>
          <a:p>
            <a:pPr algn="r">
              <a:lnSpc>
                <a:spcPct val="100000"/>
              </a:lnSpc>
            </a:pPr>
            <a:r>
              <a:rPr lang="en-US" sz="1000" b="0" strike="noStrike" spc="-1">
                <a:solidFill>
                  <a:srgbClr val="FFFFFF"/>
                </a:solidFill>
                <a:uFill>
                  <a:solidFill>
                    <a:srgbClr val="FFFFFF"/>
                  </a:solidFill>
                </a:uFill>
                <a:latin typeface="Calibri"/>
              </a:rPr>
              <a:t>5/9/18</a:t>
            </a:r>
            <a:endParaRPr lang="en-US" sz="1400" b="0" strike="noStrike" spc="-1">
              <a:solidFill>
                <a:srgbClr val="FFFFFF"/>
              </a:solidFill>
              <a:uFill>
                <a:solidFill>
                  <a:srgbClr val="FFFFFF"/>
                </a:solidFill>
              </a:uFill>
              <a:latin typeface="Times New Roman"/>
            </a:endParaRPr>
          </a:p>
        </p:txBody>
      </p:sp>
      <p:sp>
        <p:nvSpPr>
          <p:cNvPr id="44" name="PlaceHolder 4"/>
          <p:cNvSpPr>
            <a:spLocks noGrp="1"/>
          </p:cNvSpPr>
          <p:nvPr>
            <p:ph type="ftr"/>
          </p:nvPr>
        </p:nvSpPr>
        <p:spPr>
          <a:xfrm>
            <a:off x="685800" y="5870520"/>
            <a:ext cx="7827120" cy="37764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5" name="PlaceHolder 5"/>
          <p:cNvSpPr>
            <a:spLocks noGrp="1"/>
          </p:cNvSpPr>
          <p:nvPr>
            <p:ph type="sldNum"/>
          </p:nvPr>
        </p:nvSpPr>
        <p:spPr>
          <a:xfrm>
            <a:off x="10266120" y="5870520"/>
            <a:ext cx="550800" cy="377640"/>
          </a:xfrm>
          <a:prstGeom prst="rect">
            <a:avLst/>
          </a:prstGeom>
        </p:spPr>
        <p:txBody>
          <a:bodyPr anchor="ctr"/>
          <a:lstStyle/>
          <a:p>
            <a:pPr algn="r">
              <a:lnSpc>
                <a:spcPct val="100000"/>
              </a:lnSpc>
            </a:pPr>
            <a:fld id="{40FB0940-ED01-48CA-9D84-56C776992239}" type="slidenum">
              <a:rPr lang="en-US" sz="1000" b="0" strike="noStrike" spc="-1">
                <a:solidFill>
                  <a:srgbClr val="FFFFFF"/>
                </a:solidFill>
                <a:uFill>
                  <a:solidFill>
                    <a:srgbClr val="FFFFFF"/>
                  </a:solidFill>
                </a:uFill>
                <a:latin typeface="Calibri"/>
              </a:rPr>
              <a:pPr algn="r">
                <a:lnSpc>
                  <a:spcPct val="100000"/>
                </a:lnSpc>
              </a:pPr>
              <a:t>‹#›</a:t>
            </a:fld>
            <a:endParaRPr lang="en-US" sz="1400" b="0" strike="noStrike" spc="-1">
              <a:solidFill>
                <a:srgbClr val="FFFFFF"/>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072480-10DA-4FB4-BEAE-2A1DEA90F248}" type="datetimeFigureOut">
              <a:rPr lang="tr-TR" smtClean="0"/>
              <a:pPr/>
              <a:t>10.05.2018</a:t>
            </a:fld>
            <a:endParaRPr lang="tr-T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0A84BC-3F9E-4B08-9743-FC4E27FA5126}" type="slidenum">
              <a:rPr lang="tr-TR" smtClean="0"/>
              <a:pPr/>
              <a:t>‹#›</a:t>
            </a:fld>
            <a:endParaRPr lang="tr-TR"/>
          </a:p>
        </p:txBody>
      </p:sp>
    </p:spTree>
    <p:extLst>
      <p:ext uri="{BB962C8B-B14F-4D97-AF65-F5344CB8AC3E}">
        <p14:creationId xmlns:p14="http://schemas.microsoft.com/office/powerpoint/2010/main" val="82993331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tr-TR" dirty="0"/>
              <a:t>Asıl başlık stilini düzenlemek için tıklayın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072480-10DA-4FB4-BEAE-2A1DEA90F248}" type="datetimeFigureOut">
              <a:rPr lang="tr-TR" smtClean="0">
                <a:solidFill>
                  <a:prstClr val="white"/>
                </a:solidFill>
              </a:rPr>
              <a:pPr/>
              <a:t>10.05.2018</a:t>
            </a:fld>
            <a:endParaRPr lang="tr-TR">
              <a:solidFill>
                <a:prstClr val="white"/>
              </a:solidFill>
            </a:endParaRP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solidFill>
                <a:prstClr val="white"/>
              </a:solidFill>
            </a:endParaRP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0A84BC-3F9E-4B08-9743-FC4E27FA5126}"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82993331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0.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69.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80.png"/><Relationship Id="rId4" Type="http://schemas.openxmlformats.org/officeDocument/2006/relationships/image" Target="../media/image88.jpe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1704600" y="5734800"/>
            <a:ext cx="4255200" cy="780480"/>
          </a:xfrm>
          <a:prstGeom prst="rect">
            <a:avLst/>
          </a:prstGeom>
          <a:noFill/>
          <a:ln>
            <a:noFill/>
          </a:ln>
        </p:spPr>
        <p:txBody>
          <a:bodyPr/>
          <a:lstStyle/>
          <a:p>
            <a:pPr>
              <a:lnSpc>
                <a:spcPct val="100000"/>
              </a:lnSpc>
            </a:pPr>
            <a:r>
              <a:rPr lang="en-US" sz="4400" b="1" strike="noStrike" cap="all" spc="-1" dirty="0">
                <a:solidFill>
                  <a:srgbClr val="FFFFFF"/>
                </a:solidFill>
                <a:uFill>
                  <a:solidFill>
                    <a:srgbClr val="FFFFFF"/>
                  </a:solidFill>
                </a:uFill>
                <a:latin typeface="Consolas"/>
              </a:rPr>
              <a:t>AGATEOPHOBIA</a:t>
            </a:r>
            <a:endParaRPr lang="en-US" sz="3200" b="0" strike="noStrike" spc="-1" dirty="0">
              <a:solidFill>
                <a:srgbClr val="FFFFFF"/>
              </a:solidFill>
              <a:uFill>
                <a:solidFill>
                  <a:srgbClr val="FFFFFF"/>
                </a:solidFill>
              </a:uFill>
              <a:latin typeface="Arial"/>
            </a:endParaRPr>
          </a:p>
        </p:txBody>
      </p:sp>
      <p:pic>
        <p:nvPicPr>
          <p:cNvPr id="81" name="Resim 7"/>
          <p:cNvPicPr/>
          <p:nvPr/>
        </p:nvPicPr>
        <p:blipFill>
          <a:blip r:embed="rId2" cstate="print"/>
          <a:stretch/>
        </p:blipFill>
        <p:spPr>
          <a:xfrm>
            <a:off x="-3960" y="-43560"/>
            <a:ext cx="12193560" cy="5587920"/>
          </a:xfrm>
          <a:prstGeom prst="rect">
            <a:avLst/>
          </a:prstGeom>
          <a:ln w="76320">
            <a:solidFill>
              <a:srgbClr val="EAEAEA"/>
            </a:solidFill>
            <a:miter/>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2" name="CustomShape 2"/>
          <p:cNvSpPr/>
          <p:nvPr/>
        </p:nvSpPr>
        <p:spPr>
          <a:xfrm>
            <a:off x="8238240" y="5613480"/>
            <a:ext cx="2742840" cy="9147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en-US" sz="1800" b="1" strike="noStrike" spc="-1" dirty="0">
                <a:solidFill>
                  <a:srgbClr val="FFFFFF"/>
                </a:solidFill>
                <a:uFill>
                  <a:solidFill>
                    <a:srgbClr val="FFFFFF"/>
                  </a:solidFill>
                </a:uFill>
                <a:latin typeface="Consolas"/>
              </a:rPr>
              <a:t>Ali Sahin </a:t>
            </a:r>
            <a:r>
              <a:rPr lang="en-US" sz="1800" b="1" strike="noStrike" spc="-1" dirty="0" err="1">
                <a:solidFill>
                  <a:srgbClr val="FFFFFF"/>
                </a:solidFill>
                <a:uFill>
                  <a:solidFill>
                    <a:srgbClr val="FFFFFF"/>
                  </a:solidFill>
                </a:uFill>
                <a:latin typeface="Consolas"/>
              </a:rPr>
              <a:t>Balikci</a:t>
            </a:r>
            <a:endParaRPr lang="en-US" sz="1800" b="0" strike="noStrike" spc="-1" dirty="0">
              <a:solidFill>
                <a:srgbClr val="FFFFFF"/>
              </a:solidFill>
              <a:uFill>
                <a:solidFill>
                  <a:srgbClr val="FFFFFF"/>
                </a:solidFill>
              </a:uFill>
              <a:latin typeface="Arial"/>
            </a:endParaRPr>
          </a:p>
          <a:p>
            <a:pPr>
              <a:lnSpc>
                <a:spcPct val="100000"/>
              </a:lnSpc>
            </a:pPr>
            <a:r>
              <a:rPr lang="en-US" sz="1800" b="1" strike="noStrike" spc="-1" dirty="0" err="1">
                <a:solidFill>
                  <a:srgbClr val="FFFFFF"/>
                </a:solidFill>
                <a:uFill>
                  <a:solidFill>
                    <a:srgbClr val="FFFFFF"/>
                  </a:solidFill>
                </a:uFill>
                <a:latin typeface="Consolas"/>
              </a:rPr>
              <a:t>Gokay</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Atay</a:t>
            </a:r>
            <a:endParaRPr lang="en-US" sz="1800" b="0" strike="noStrike" spc="-1" dirty="0">
              <a:solidFill>
                <a:srgbClr val="FFFFFF"/>
              </a:solidFill>
              <a:uFill>
                <a:solidFill>
                  <a:srgbClr val="FFFFFF"/>
                </a:solidFill>
              </a:uFill>
              <a:latin typeface="Arial"/>
            </a:endParaRPr>
          </a:p>
          <a:p>
            <a:pPr>
              <a:lnSpc>
                <a:spcPct val="100000"/>
              </a:lnSpc>
            </a:pPr>
            <a:r>
              <a:rPr lang="en-US" sz="1800" b="1" strike="noStrike" spc="-1" dirty="0" err="1">
                <a:solidFill>
                  <a:srgbClr val="FFFFFF"/>
                </a:solidFill>
                <a:uFill>
                  <a:solidFill>
                    <a:srgbClr val="FFFFFF"/>
                  </a:solidFill>
                </a:uFill>
                <a:latin typeface="Consolas"/>
              </a:rPr>
              <a:t>Sena</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Berre</a:t>
            </a:r>
            <a:r>
              <a:rPr lang="en-US" sz="1800" b="1" strike="noStrike" spc="-1" dirty="0">
                <a:solidFill>
                  <a:srgbClr val="FFFFFF"/>
                </a:solidFill>
                <a:uFill>
                  <a:solidFill>
                    <a:srgbClr val="FFFFFF"/>
                  </a:solidFill>
                </a:uFill>
                <a:latin typeface="Consolas"/>
              </a:rPr>
              <a:t> </a:t>
            </a:r>
            <a:r>
              <a:rPr lang="en-US" sz="1800" b="1" strike="noStrike" spc="-1" dirty="0" err="1">
                <a:solidFill>
                  <a:srgbClr val="FFFFFF"/>
                </a:solidFill>
                <a:uFill>
                  <a:solidFill>
                    <a:srgbClr val="FFFFFF"/>
                  </a:solidFill>
                </a:uFill>
                <a:latin typeface="Consolas"/>
              </a:rPr>
              <a:t>Ceylan</a:t>
            </a:r>
            <a:endParaRPr lang="en-US" sz="1800" b="0" strike="noStrike" spc="-1" dirty="0">
              <a:solidFill>
                <a:srgbClr val="FFFFFF"/>
              </a:solidFill>
              <a:uFill>
                <a:solidFill>
                  <a:srgbClr val="FFFFFF"/>
                </a:solidFill>
              </a:uFill>
              <a:latin typeface="Arial"/>
            </a:endParaRPr>
          </a:p>
        </p:txBody>
      </p:sp>
      <p:sp>
        <p:nvSpPr>
          <p:cNvPr id="83" name="CustomShape 3"/>
          <p:cNvSpPr/>
          <p:nvPr/>
        </p:nvSpPr>
        <p:spPr>
          <a:xfrm>
            <a:off x="2847960" y="-3960"/>
            <a:ext cx="6574680" cy="537840"/>
          </a:xfrm>
          <a:prstGeom prst="roundRect">
            <a:avLst>
              <a:gd name="adj" fmla="val 16667"/>
            </a:avLst>
          </a:prstGeom>
          <a:ln>
            <a:solidFill>
              <a:schemeClr val="tx1"/>
            </a:solidFill>
            <a:round/>
          </a:ln>
        </p:spPr>
        <p:style>
          <a:lnRef idx="2">
            <a:schemeClr val="dk1">
              <a:shade val="50000"/>
            </a:schemeClr>
          </a:lnRef>
          <a:fillRef idx="1">
            <a:schemeClr val="dk1"/>
          </a:fillRef>
          <a:effectRef idx="0">
            <a:schemeClr val="dk1"/>
          </a:effectRef>
          <a:fontRef idx="minor"/>
        </p:style>
        <p:txBody>
          <a:bodyPr lIns="90000" tIns="45000" rIns="90000" bIns="45000" anchor="ctr"/>
          <a:lstStyle/>
          <a:p>
            <a:pPr algn="ctr">
              <a:lnSpc>
                <a:spcPct val="100000"/>
              </a:lnSpc>
            </a:pPr>
            <a:r>
              <a:rPr lang="en-US" sz="2400" b="1" strike="noStrike" spc="-1">
                <a:solidFill>
                  <a:srgbClr val="FFFFFF"/>
                </a:solidFill>
                <a:uFill>
                  <a:solidFill>
                    <a:srgbClr val="FFFFFF"/>
                  </a:solidFill>
                </a:uFill>
                <a:latin typeface="Consolas"/>
              </a:rPr>
              <a:t>BBM421 GAME TECHNOLOGIES PROJECT</a:t>
            </a:r>
            <a:endParaRPr lang="en-US"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p:nvPr>
        </p:nvSpPr>
        <p:spPr>
          <a:xfrm>
            <a:off x="452398" y="6286520"/>
            <a:ext cx="11001452" cy="571480"/>
          </a:xfrm>
        </p:spPr>
        <p:txBody>
          <a:bodyPr/>
          <a:lstStyle/>
          <a:p>
            <a:pPr algn="ctr"/>
            <a:r>
              <a:rPr lang="tr-TR" sz="2400" b="1" dirty="0">
                <a:solidFill>
                  <a:schemeClr val="bg1"/>
                </a:solidFill>
                <a:latin typeface="Consolas" pitchFamily="49" charset="0"/>
              </a:rPr>
              <a:t>General </a:t>
            </a:r>
            <a:r>
              <a:rPr lang="tr-TR" sz="2400" b="1" dirty="0" err="1">
                <a:solidFill>
                  <a:schemeClr val="bg1"/>
                </a:solidFill>
                <a:latin typeface="Consolas" pitchFamily="49" charset="0"/>
              </a:rPr>
              <a:t>View</a:t>
            </a:r>
            <a:r>
              <a:rPr lang="tr-TR" sz="2400" b="1" dirty="0">
                <a:solidFill>
                  <a:schemeClr val="bg1"/>
                </a:solidFill>
                <a:latin typeface="Consolas" pitchFamily="49" charset="0"/>
              </a:rPr>
              <a:t> of </a:t>
            </a:r>
            <a:r>
              <a:rPr lang="tr-TR" sz="2400" b="1" dirty="0" err="1">
                <a:solidFill>
                  <a:schemeClr val="bg1"/>
                </a:solidFill>
                <a:latin typeface="Consolas" pitchFamily="49" charset="0"/>
              </a:rPr>
              <a:t>the</a:t>
            </a:r>
            <a:r>
              <a:rPr lang="tr-TR" sz="2400" b="1" dirty="0">
                <a:solidFill>
                  <a:schemeClr val="bg1"/>
                </a:solidFill>
                <a:latin typeface="Consolas" pitchFamily="49" charset="0"/>
              </a:rPr>
              <a:t> </a:t>
            </a:r>
            <a:r>
              <a:rPr lang="tr-TR" sz="2400" b="1" dirty="0" err="1">
                <a:solidFill>
                  <a:schemeClr val="bg1"/>
                </a:solidFill>
                <a:latin typeface="Consolas" pitchFamily="49" charset="0"/>
              </a:rPr>
              <a:t>Forest</a:t>
            </a:r>
            <a:endParaRPr lang="tr-TR" sz="2400" b="1" dirty="0">
              <a:solidFill>
                <a:schemeClr val="bg1"/>
              </a:solidFill>
              <a:latin typeface="Consolas" pitchFamily="49" charset="0"/>
            </a:endParaRPr>
          </a:p>
        </p:txBody>
      </p:sp>
      <p:pic>
        <p:nvPicPr>
          <p:cNvPr id="4" name="Picture 12" descr="A sunset over a body of water&#10;&#10;Description generated with very high confidence">
            <a:extLst>
              <a:ext uri="{FF2B5EF4-FFF2-40B4-BE49-F238E27FC236}">
                <a16:creationId xmlns:a16="http://schemas.microsoft.com/office/drawing/2014/main" xmlns="" id="{051723BE-C42B-4E8B-9A06-6D7B412FB8A2}"/>
              </a:ext>
            </a:extLst>
          </p:cNvPr>
          <p:cNvPicPr>
            <a:picLocks noChangeAspect="1"/>
          </p:cNvPicPr>
          <p:nvPr/>
        </p:nvPicPr>
        <p:blipFill>
          <a:blip r:embed="rId2" cstate="print"/>
          <a:stretch>
            <a:fillRect/>
          </a:stretch>
        </p:blipFill>
        <p:spPr>
          <a:xfrm>
            <a:off x="600075" y="237610"/>
            <a:ext cx="11039475" cy="2744231"/>
          </a:xfrm>
          <a:prstGeom prst="rect">
            <a:avLst/>
          </a:prstGeom>
        </p:spPr>
      </p:pic>
      <p:pic>
        <p:nvPicPr>
          <p:cNvPr id="5" name="Picture 14" descr="A body of water&#10;&#10;Description generated with high confidence">
            <a:extLst>
              <a:ext uri="{FF2B5EF4-FFF2-40B4-BE49-F238E27FC236}">
                <a16:creationId xmlns:a16="http://schemas.microsoft.com/office/drawing/2014/main" xmlns="" id="{233E98AD-CDD1-46B5-BCA1-FE2224587C28}"/>
              </a:ext>
            </a:extLst>
          </p:cNvPr>
          <p:cNvPicPr>
            <a:picLocks noChangeAspect="1"/>
          </p:cNvPicPr>
          <p:nvPr/>
        </p:nvPicPr>
        <p:blipFill>
          <a:blip r:embed="rId3" cstate="print"/>
          <a:stretch>
            <a:fillRect/>
          </a:stretch>
        </p:blipFill>
        <p:spPr>
          <a:xfrm>
            <a:off x="600076" y="3077305"/>
            <a:ext cx="11039475" cy="31036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large white building&#10;&#10;Description generated with high confidence">
            <a:extLst>
              <a:ext uri="{FF2B5EF4-FFF2-40B4-BE49-F238E27FC236}">
                <a16:creationId xmlns:a16="http://schemas.microsoft.com/office/drawing/2014/main" xmlns="" id="{043CD2F6-FE81-4D24-A10B-29A615EAC0F0}"/>
              </a:ext>
            </a:extLst>
          </p:cNvPr>
          <p:cNvPicPr>
            <a:picLocks noChangeAspect="1"/>
          </p:cNvPicPr>
          <p:nvPr/>
        </p:nvPicPr>
        <p:blipFill>
          <a:blip r:embed="rId2" cstate="print"/>
          <a:stretch>
            <a:fillRect/>
          </a:stretch>
        </p:blipFill>
        <p:spPr>
          <a:xfrm>
            <a:off x="476250" y="283467"/>
            <a:ext cx="11210925" cy="5814815"/>
          </a:xfrm>
          <a:prstGeom prst="rect">
            <a:avLst/>
          </a:prstGeom>
        </p:spPr>
      </p:pic>
      <p:sp>
        <p:nvSpPr>
          <p:cNvPr id="6" name="TextBox 5">
            <a:extLst>
              <a:ext uri="{FF2B5EF4-FFF2-40B4-BE49-F238E27FC236}">
                <a16:creationId xmlns:a16="http://schemas.microsoft.com/office/drawing/2014/main" xmlns="" id="{4237C74C-7A4E-4F85-BA4D-370BF4450347}"/>
              </a:ext>
            </a:extLst>
          </p:cNvPr>
          <p:cNvSpPr txBox="1"/>
          <p:nvPr/>
        </p:nvSpPr>
        <p:spPr>
          <a:xfrm>
            <a:off x="2409824" y="6172200"/>
            <a:ext cx="719137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bg1"/>
                </a:solidFill>
                <a:latin typeface="consolas"/>
                <a:cs typeface="Calibri"/>
              </a:rPr>
              <a:t>View of the Main Character's House</a:t>
            </a:r>
          </a:p>
        </p:txBody>
      </p:sp>
    </p:spTree>
    <p:extLst>
      <p:ext uri="{BB962C8B-B14F-4D97-AF65-F5344CB8AC3E}">
        <p14:creationId xmlns:p14="http://schemas.microsoft.com/office/powerpoint/2010/main" val="410464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 shot of a computer&#10;&#10;Description generated with very high confidence">
            <a:extLst>
              <a:ext uri="{FF2B5EF4-FFF2-40B4-BE49-F238E27FC236}">
                <a16:creationId xmlns:a16="http://schemas.microsoft.com/office/drawing/2014/main" xmlns="" id="{73EA68B5-F4AF-4164-866A-BD05DF34A779}"/>
              </a:ext>
            </a:extLst>
          </p:cNvPr>
          <p:cNvPicPr>
            <a:picLocks noChangeAspect="1"/>
          </p:cNvPicPr>
          <p:nvPr/>
        </p:nvPicPr>
        <p:blipFill rotWithShape="1">
          <a:blip r:embed="rId2" cstate="print"/>
          <a:srcRect l="18331" t="15690" r="24386" b="26034"/>
          <a:stretch/>
        </p:blipFill>
        <p:spPr>
          <a:xfrm>
            <a:off x="166646" y="357166"/>
            <a:ext cx="5724532" cy="5048259"/>
          </a:xfrm>
          <a:prstGeom prst="rect">
            <a:avLst/>
          </a:prstGeom>
        </p:spPr>
      </p:pic>
      <p:pic>
        <p:nvPicPr>
          <p:cNvPr id="6" name="Picture 6" descr="A tree in a dark room&#10;&#10;Description generated with high confidence">
            <a:extLst>
              <a:ext uri="{FF2B5EF4-FFF2-40B4-BE49-F238E27FC236}">
                <a16:creationId xmlns:a16="http://schemas.microsoft.com/office/drawing/2014/main" xmlns="" id="{CC8B0CB8-12FD-424C-9B5E-BF44639576B5}"/>
              </a:ext>
            </a:extLst>
          </p:cNvPr>
          <p:cNvPicPr>
            <a:picLocks noChangeAspect="1"/>
          </p:cNvPicPr>
          <p:nvPr/>
        </p:nvPicPr>
        <p:blipFill>
          <a:blip r:embed="rId3" cstate="print"/>
          <a:stretch>
            <a:fillRect/>
          </a:stretch>
        </p:blipFill>
        <p:spPr>
          <a:xfrm>
            <a:off x="5953124" y="357166"/>
            <a:ext cx="6076950" cy="5048500"/>
          </a:xfrm>
          <a:prstGeom prst="rect">
            <a:avLst/>
          </a:prstGeom>
        </p:spPr>
      </p:pic>
      <p:sp>
        <p:nvSpPr>
          <p:cNvPr id="8" name="TextBox 7">
            <a:extLst>
              <a:ext uri="{FF2B5EF4-FFF2-40B4-BE49-F238E27FC236}">
                <a16:creationId xmlns:a16="http://schemas.microsoft.com/office/drawing/2014/main" xmlns="" id="{9EF5E2F8-92E0-45E6-847C-14CD8C24EA0A}"/>
              </a:ext>
            </a:extLst>
          </p:cNvPr>
          <p:cNvSpPr txBox="1"/>
          <p:nvPr/>
        </p:nvSpPr>
        <p:spPr>
          <a:xfrm>
            <a:off x="881026" y="5643578"/>
            <a:ext cx="10506075"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b="1" dirty="0">
                <a:latin typeface="Consolas"/>
              </a:rPr>
              <a:t>Different assets such as roots, trees/plants, stones/boulders and mushrooms are</a:t>
            </a:r>
            <a:r>
              <a:rPr lang="en" b="1" dirty="0">
                <a:latin typeface="Consolas"/>
                <a:cs typeface="Calibri"/>
              </a:rPr>
              <a:t> placed on the scene. We've created a foggy environment to reflect a </a:t>
            </a:r>
            <a:r>
              <a:rPr lang="tr-TR" b="1" dirty="0" err="1">
                <a:latin typeface="Consolas"/>
                <a:cs typeface="Calibri"/>
              </a:rPr>
              <a:t>scary</a:t>
            </a:r>
            <a:r>
              <a:rPr lang="en" b="1" dirty="0">
                <a:latin typeface="Consolas"/>
                <a:cs typeface="Calibri"/>
              </a:rPr>
              <a:t> forest.</a:t>
            </a:r>
            <a:endParaRPr lang="en-US" b="1" dirty="0">
              <a:latin typeface="Consolas"/>
            </a:endParaRPr>
          </a:p>
        </p:txBody>
      </p:sp>
    </p:spTree>
    <p:extLst>
      <p:ext uri="{BB962C8B-B14F-4D97-AF65-F5344CB8AC3E}">
        <p14:creationId xmlns:p14="http://schemas.microsoft.com/office/powerpoint/2010/main" val="387727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55B26BC1-D689-488F-9F68-84FAFAFF6A96}"/>
              </a:ext>
            </a:extLst>
          </p:cNvPr>
          <p:cNvPicPr>
            <a:picLocks noChangeAspect="1"/>
          </p:cNvPicPr>
          <p:nvPr/>
        </p:nvPicPr>
        <p:blipFill>
          <a:blip r:embed="rId2" cstate="print"/>
          <a:stretch>
            <a:fillRect/>
          </a:stretch>
        </p:blipFill>
        <p:spPr>
          <a:xfrm>
            <a:off x="309522" y="224617"/>
            <a:ext cx="11501518" cy="3313141"/>
          </a:xfrm>
          <a:prstGeom prst="rect">
            <a:avLst/>
          </a:prstGeom>
        </p:spPr>
      </p:pic>
      <p:pic>
        <p:nvPicPr>
          <p:cNvPr id="6" name="Picture 6" descr="A picture containing grass, tree, outdoor, fence&#10;&#10;Description generated with very high confidence">
            <a:extLst>
              <a:ext uri="{FF2B5EF4-FFF2-40B4-BE49-F238E27FC236}">
                <a16:creationId xmlns:a16="http://schemas.microsoft.com/office/drawing/2014/main" xmlns="" id="{F54E6E8B-F838-40FD-8419-9508C51DCA42}"/>
              </a:ext>
            </a:extLst>
          </p:cNvPr>
          <p:cNvPicPr>
            <a:picLocks noChangeAspect="1"/>
          </p:cNvPicPr>
          <p:nvPr/>
        </p:nvPicPr>
        <p:blipFill>
          <a:blip r:embed="rId3" cstate="print"/>
          <a:stretch>
            <a:fillRect/>
          </a:stretch>
        </p:blipFill>
        <p:spPr>
          <a:xfrm>
            <a:off x="309522" y="3627818"/>
            <a:ext cx="11501518" cy="3078990"/>
          </a:xfrm>
          <a:prstGeom prst="rect">
            <a:avLst/>
          </a:prstGeom>
        </p:spPr>
      </p:pic>
    </p:spTree>
    <p:extLst>
      <p:ext uri="{BB962C8B-B14F-4D97-AF65-F5344CB8AC3E}">
        <p14:creationId xmlns:p14="http://schemas.microsoft.com/office/powerpoint/2010/main" val="3799392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sitting, outdoor, indoor&#10;&#10;Description generated with high confidence">
            <a:extLst>
              <a:ext uri="{FF2B5EF4-FFF2-40B4-BE49-F238E27FC236}">
                <a16:creationId xmlns:a16="http://schemas.microsoft.com/office/drawing/2014/main" xmlns="" id="{5F9169E8-7905-4C12-9F95-C05C482984A4}"/>
              </a:ext>
            </a:extLst>
          </p:cNvPr>
          <p:cNvPicPr>
            <a:picLocks noChangeAspect="1"/>
          </p:cNvPicPr>
          <p:nvPr/>
        </p:nvPicPr>
        <p:blipFill>
          <a:blip r:embed="rId2" cstate="print"/>
          <a:stretch>
            <a:fillRect/>
          </a:stretch>
        </p:blipFill>
        <p:spPr>
          <a:xfrm>
            <a:off x="200025" y="84047"/>
            <a:ext cx="5486400" cy="3213282"/>
          </a:xfrm>
          <a:prstGeom prst="rect">
            <a:avLst/>
          </a:prstGeom>
        </p:spPr>
      </p:pic>
      <p:pic>
        <p:nvPicPr>
          <p:cNvPr id="6" name="Picture 6" descr="A picture containing indoor, floor&#10;&#10;Description generated with very high confidence">
            <a:extLst>
              <a:ext uri="{FF2B5EF4-FFF2-40B4-BE49-F238E27FC236}">
                <a16:creationId xmlns:a16="http://schemas.microsoft.com/office/drawing/2014/main" xmlns="" id="{95F11F67-AE3C-47A1-82BF-FBF020CFB4F5}"/>
              </a:ext>
            </a:extLst>
          </p:cNvPr>
          <p:cNvPicPr>
            <a:picLocks noChangeAspect="1"/>
          </p:cNvPicPr>
          <p:nvPr/>
        </p:nvPicPr>
        <p:blipFill>
          <a:blip r:embed="rId3" cstate="print"/>
          <a:stretch>
            <a:fillRect/>
          </a:stretch>
        </p:blipFill>
        <p:spPr>
          <a:xfrm>
            <a:off x="5876925" y="85143"/>
            <a:ext cx="6115050" cy="3211088"/>
          </a:xfrm>
          <a:prstGeom prst="rect">
            <a:avLst/>
          </a:prstGeom>
        </p:spPr>
      </p:pic>
      <p:pic>
        <p:nvPicPr>
          <p:cNvPr id="8" name="Picture 8" descr="A black and white photo of a living room&#10;&#10;Description generated with high confidence">
            <a:extLst>
              <a:ext uri="{FF2B5EF4-FFF2-40B4-BE49-F238E27FC236}">
                <a16:creationId xmlns:a16="http://schemas.microsoft.com/office/drawing/2014/main" xmlns="" id="{EDCD5E89-1625-4FA3-85FA-7C4B2CCEF6EC}"/>
              </a:ext>
            </a:extLst>
          </p:cNvPr>
          <p:cNvPicPr>
            <a:picLocks noChangeAspect="1"/>
          </p:cNvPicPr>
          <p:nvPr/>
        </p:nvPicPr>
        <p:blipFill>
          <a:blip r:embed="rId4" cstate="print"/>
          <a:stretch>
            <a:fillRect/>
          </a:stretch>
        </p:blipFill>
        <p:spPr>
          <a:xfrm>
            <a:off x="200025" y="3428236"/>
            <a:ext cx="5486400" cy="3144779"/>
          </a:xfrm>
          <a:prstGeom prst="rect">
            <a:avLst/>
          </a:prstGeom>
        </p:spPr>
      </p:pic>
      <p:pic>
        <p:nvPicPr>
          <p:cNvPr id="10" name="Picture 10" descr="A person in a dark room&#10;&#10;Description generated with high confidence">
            <a:extLst>
              <a:ext uri="{FF2B5EF4-FFF2-40B4-BE49-F238E27FC236}">
                <a16:creationId xmlns:a16="http://schemas.microsoft.com/office/drawing/2014/main" xmlns="" id="{CEC5EB8E-F32F-43DE-ADB4-B59E7EBD5345}"/>
              </a:ext>
            </a:extLst>
          </p:cNvPr>
          <p:cNvPicPr>
            <a:picLocks noChangeAspect="1"/>
          </p:cNvPicPr>
          <p:nvPr/>
        </p:nvPicPr>
        <p:blipFill>
          <a:blip r:embed="rId5" cstate="print"/>
          <a:stretch>
            <a:fillRect/>
          </a:stretch>
        </p:blipFill>
        <p:spPr>
          <a:xfrm>
            <a:off x="5876925" y="3432284"/>
            <a:ext cx="6115050" cy="3136681"/>
          </a:xfrm>
          <a:prstGeom prst="rect">
            <a:avLst/>
          </a:prstGeom>
        </p:spPr>
      </p:pic>
    </p:spTree>
    <p:extLst>
      <p:ext uri="{BB962C8B-B14F-4D97-AF65-F5344CB8AC3E}">
        <p14:creationId xmlns:p14="http://schemas.microsoft.com/office/powerpoint/2010/main" val="1097222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noGrp="1"/>
          </p:cNvSpPr>
          <p:nvPr>
            <p:ph type="title"/>
          </p:nvPr>
        </p:nvSpPr>
        <p:spPr>
          <a:xfrm>
            <a:off x="623392" y="116632"/>
            <a:ext cx="10945216" cy="1368152"/>
          </a:xfrm>
          <a:prstGeom prst="rect">
            <a:avLst/>
          </a:prstGeom>
          <a:noFill/>
          <a:ln>
            <a:noFill/>
          </a:ln>
        </p:spPr>
        <p:txBody>
          <a:bodyPr anchor="ctr">
            <a:normAutofit/>
          </a:bodyPr>
          <a:lstStyle/>
          <a:p>
            <a:pPr algn="ctr">
              <a:lnSpc>
                <a:spcPct val="100000"/>
              </a:lnSpc>
            </a:pPr>
            <a:r>
              <a:rPr lang="tr-TR" sz="3600" b="1" strike="noStrike" cap="all" spc="-1" dirty="0">
                <a:solidFill>
                  <a:srgbClr val="FFFFFF"/>
                </a:solidFill>
                <a:uFill>
                  <a:solidFill>
                    <a:srgbClr val="FFFFFF"/>
                  </a:solidFill>
                </a:uFill>
                <a:latin typeface="Consolas"/>
              </a:rPr>
              <a:t>LEVEL 1 – HAUNTED FOREST (#P2)</a:t>
            </a:r>
            <a:br>
              <a:rPr lang="tr-TR" sz="3600" b="1" strike="noStrike" cap="all" spc="-1" dirty="0">
                <a:solidFill>
                  <a:srgbClr val="FFFFFF"/>
                </a:solidFill>
                <a:uFill>
                  <a:solidFill>
                    <a:srgbClr val="FFFFFF"/>
                  </a:solidFill>
                </a:uFill>
                <a:latin typeface="Consolas"/>
              </a:rPr>
            </a:br>
            <a:r>
              <a:rPr lang="tr-TR" b="1" spc="-1" dirty="0">
                <a:solidFill>
                  <a:srgbClr val="FFFFFF"/>
                </a:solidFill>
                <a:uFill>
                  <a:solidFill>
                    <a:srgbClr val="FFFFFF"/>
                  </a:solidFill>
                </a:uFill>
                <a:latin typeface="Consolas"/>
              </a:rPr>
              <a:t>SOME DETAILS</a:t>
            </a:r>
            <a:endParaRPr lang="tr-TR" sz="1800" b="0" strike="noStrike" spc="-1" dirty="0">
              <a:solidFill>
                <a:srgbClr val="FFFFFF"/>
              </a:solidFill>
              <a:uFill>
                <a:solidFill>
                  <a:srgbClr val="FFFFFF"/>
                </a:solidFill>
              </a:uFill>
              <a:latin typeface="Calibri"/>
            </a:endParaRPr>
          </a:p>
        </p:txBody>
      </p:sp>
      <p:pic>
        <p:nvPicPr>
          <p:cNvPr id="5" name="Picture 6" descr="A picture containing grass, tree, outdoor, fence&#10;&#10;Description generated with very high confidence">
            <a:extLst>
              <a:ext uri="{FF2B5EF4-FFF2-40B4-BE49-F238E27FC236}">
                <a16:creationId xmlns:a16="http://schemas.microsoft.com/office/drawing/2014/main" xmlns="" id="{F54E6E8B-F838-40FD-8419-9508C51DCA42}"/>
              </a:ext>
            </a:extLst>
          </p:cNvPr>
          <p:cNvPicPr>
            <a:picLocks noChangeAspect="1"/>
          </p:cNvPicPr>
          <p:nvPr/>
        </p:nvPicPr>
        <p:blipFill>
          <a:blip r:embed="rId2" cstate="print"/>
          <a:stretch>
            <a:fillRect/>
          </a:stretch>
        </p:blipFill>
        <p:spPr>
          <a:xfrm>
            <a:off x="623392" y="1340768"/>
            <a:ext cx="10945216" cy="53285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çerik Yer Tutucusu" descr="Windzone1.png"/>
          <p:cNvPicPr>
            <a:picLocks noGrp="1" noChangeAspect="1"/>
          </p:cNvPicPr>
          <p:nvPr>
            <p:ph idx="1"/>
          </p:nvPr>
        </p:nvPicPr>
        <p:blipFill>
          <a:blip r:embed="rId2" cstate="print"/>
          <a:stretch>
            <a:fillRect/>
          </a:stretch>
        </p:blipFill>
        <p:spPr>
          <a:xfrm>
            <a:off x="119337" y="476672"/>
            <a:ext cx="7128791" cy="3096344"/>
          </a:xfrm>
        </p:spPr>
      </p:pic>
      <p:sp>
        <p:nvSpPr>
          <p:cNvPr id="4" name="TextShape 1"/>
          <p:cNvSpPr txBox="1">
            <a:spLocks noGrp="1"/>
          </p:cNvSpPr>
          <p:nvPr>
            <p:ph type="title"/>
          </p:nvPr>
        </p:nvSpPr>
        <p:spPr>
          <a:xfrm>
            <a:off x="695400" y="0"/>
            <a:ext cx="10513168" cy="576064"/>
          </a:xfrm>
          <a:prstGeom prst="rect">
            <a:avLst/>
          </a:prstGeom>
          <a:noFill/>
          <a:ln>
            <a:noFill/>
          </a:ln>
        </p:spPr>
        <p:txBody>
          <a:bodyPr anchor="ctr">
            <a:normAutofit/>
          </a:bodyPr>
          <a:lstStyle/>
          <a:p>
            <a:pPr algn="ctr">
              <a:lnSpc>
                <a:spcPct val="100000"/>
              </a:lnSpc>
            </a:pPr>
            <a:r>
              <a:rPr lang="tr-TR" sz="2800" b="1" spc="-1" dirty="0">
                <a:solidFill>
                  <a:srgbClr val="FFFFFF"/>
                </a:solidFill>
                <a:uFill>
                  <a:solidFill>
                    <a:srgbClr val="FFFFFF"/>
                  </a:solidFill>
                </a:uFill>
                <a:latin typeface="Consolas"/>
              </a:rPr>
              <a:t>WINDZONE</a:t>
            </a:r>
            <a:endParaRPr lang="tr-TR" sz="1400" b="0" strike="noStrike" spc="-1" dirty="0">
              <a:solidFill>
                <a:srgbClr val="FFFFFF"/>
              </a:solidFill>
              <a:uFill>
                <a:solidFill>
                  <a:srgbClr val="FFFFFF"/>
                </a:solidFill>
              </a:uFill>
              <a:latin typeface="Calibri"/>
            </a:endParaRPr>
          </a:p>
        </p:txBody>
      </p:sp>
      <p:pic>
        <p:nvPicPr>
          <p:cNvPr id="6" name="4 İçerik Yer Tutucusu" descr="Windzone1.png"/>
          <p:cNvPicPr>
            <a:picLocks noChangeAspect="1"/>
          </p:cNvPicPr>
          <p:nvPr/>
        </p:nvPicPr>
        <p:blipFill>
          <a:blip r:embed="rId3" cstate="print"/>
          <a:stretch>
            <a:fillRect/>
          </a:stretch>
        </p:blipFill>
        <p:spPr>
          <a:xfrm>
            <a:off x="119336" y="3645024"/>
            <a:ext cx="7128792" cy="3096344"/>
          </a:xfrm>
          <a:prstGeom prst="rect">
            <a:avLst/>
          </a:prstGeom>
        </p:spPr>
      </p:pic>
      <p:sp>
        <p:nvSpPr>
          <p:cNvPr id="7" name="6 Aşağı Ok"/>
          <p:cNvSpPr/>
          <p:nvPr/>
        </p:nvSpPr>
        <p:spPr>
          <a:xfrm>
            <a:off x="3359696" y="3356992"/>
            <a:ext cx="484632" cy="546360"/>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4 İçerik Yer Tutucusu" descr="Windzone1.png"/>
          <p:cNvPicPr>
            <a:picLocks noChangeAspect="1"/>
          </p:cNvPicPr>
          <p:nvPr/>
        </p:nvPicPr>
        <p:blipFill>
          <a:blip r:embed="rId4" cstate="print"/>
          <a:stretch>
            <a:fillRect/>
          </a:stretch>
        </p:blipFill>
        <p:spPr>
          <a:xfrm>
            <a:off x="7367465" y="476672"/>
            <a:ext cx="4705199" cy="3096344"/>
          </a:xfrm>
          <a:prstGeom prst="rect">
            <a:avLst/>
          </a:prstGeom>
        </p:spPr>
      </p:pic>
      <p:sp>
        <p:nvSpPr>
          <p:cNvPr id="10" name="TextShape 1"/>
          <p:cNvSpPr txBox="1"/>
          <p:nvPr/>
        </p:nvSpPr>
        <p:spPr>
          <a:xfrm>
            <a:off x="7320136" y="3645024"/>
            <a:ext cx="4747520" cy="3072536"/>
          </a:xfrm>
          <a:prstGeom prst="rect">
            <a:avLst/>
          </a:prstGeom>
          <a:noFill/>
          <a:ln>
            <a:noFill/>
          </a:ln>
        </p:spPr>
        <p:txBody>
          <a:bodyPr anchor="ctr"/>
          <a:lstStyle/>
          <a:p>
            <a:pPr algn="ctr">
              <a:lnSpc>
                <a:spcPct val="100000"/>
              </a:lnSpc>
            </a:pPr>
            <a:r>
              <a:rPr lang="tr-TR" sz="2000" b="1" strike="noStrike" spc="-1" dirty="0" err="1">
                <a:solidFill>
                  <a:srgbClr val="FFFFFF"/>
                </a:solidFill>
                <a:uFill>
                  <a:solidFill>
                    <a:srgbClr val="FFFFFF"/>
                  </a:solidFill>
                </a:uFill>
                <a:latin typeface="consolas"/>
              </a:rPr>
              <a:t>Wind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effect</a:t>
            </a:r>
            <a:r>
              <a:rPr lang="tr-TR" sz="2000" b="1" strike="noStrike" spc="-1" dirty="0">
                <a:solidFill>
                  <a:srgbClr val="FFFFFF"/>
                </a:solidFill>
                <a:uFill>
                  <a:solidFill>
                    <a:srgbClr val="FFFFFF"/>
                  </a:solidFill>
                </a:uFill>
                <a:latin typeface="consolas"/>
              </a:rPr>
              <a:t> on </a:t>
            </a:r>
            <a:r>
              <a:rPr lang="tr-TR" sz="2000" b="1" strike="noStrike" spc="-1" dirty="0" err="1">
                <a:solidFill>
                  <a:srgbClr val="FFFFFF"/>
                </a:solidFill>
                <a:uFill>
                  <a:solidFill>
                    <a:srgbClr val="FFFFFF"/>
                  </a:solidFill>
                </a:uFill>
                <a:latin typeface="consolas"/>
              </a:rPr>
              <a:t>tree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leaves</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grass</a:t>
            </a:r>
            <a:r>
              <a:rPr lang="tr-TR" sz="2000" b="1" strike="noStrike" spc="-1" dirty="0">
                <a:solidFill>
                  <a:srgbClr val="FFFFFF"/>
                </a:solidFill>
                <a:uFill>
                  <a:solidFill>
                    <a:srgbClr val="FFFFFF"/>
                  </a:solidFill>
                </a:uFill>
                <a:latin typeface="consolas"/>
              </a:rPr>
              <a:t> </a:t>
            </a:r>
            <a:r>
              <a:rPr lang="tr-TR" sz="2000" b="1" spc="-1" dirty="0">
                <a:solidFill>
                  <a:srgbClr val="FFFFFF"/>
                </a:solidFill>
                <a:uFill>
                  <a:solidFill>
                    <a:srgbClr val="FFFFFF"/>
                  </a:solidFill>
                </a:uFill>
                <a:latin typeface="consolas"/>
              </a:rPr>
              <a:t>is </a:t>
            </a:r>
            <a:r>
              <a:rPr lang="tr-TR" sz="2000" b="1" spc="-1" dirty="0" err="1">
                <a:solidFill>
                  <a:srgbClr val="FFFFFF"/>
                </a:solidFill>
                <a:uFill>
                  <a:solidFill>
                    <a:srgbClr val="FFFFFF"/>
                  </a:solidFill>
                </a:uFill>
                <a:latin typeface="consolas"/>
              </a:rPr>
              <a:t>created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using</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Unity’s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windzone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this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made</a:t>
            </a:r>
            <a:r>
              <a:rPr lang="tr-TR" sz="2000" b="1" spc="-1" dirty="0">
                <a:solidFill>
                  <a:srgbClr val="FFFFFF"/>
                </a:solidFill>
                <a:uFill>
                  <a:solidFill>
                    <a:srgbClr val="FFFFFF"/>
                  </a:solidFill>
                </a:uFill>
                <a:latin typeface="consolas"/>
              </a:rPr>
              <a:t> it </a:t>
            </a:r>
            <a:r>
              <a:rPr lang="tr-TR" sz="2000" b="1" spc="-1" dirty="0" err="1">
                <a:solidFill>
                  <a:srgbClr val="FFFFFF"/>
                </a:solidFill>
                <a:uFill>
                  <a:solidFill>
                    <a:srgbClr val="FFFFFF"/>
                  </a:solidFill>
                </a:uFill>
                <a:latin typeface="consolas"/>
              </a:rPr>
              <a:t>easier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for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user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to</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feel</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that</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atmosphere</a:t>
            </a:r>
            <a:r>
              <a:rPr lang="tr-TR" sz="2000" b="1" spc="-1" dirty="0">
                <a:solidFill>
                  <a:srgbClr val="FFFFFF"/>
                </a:solidFill>
                <a:uFill>
                  <a:solidFill>
                    <a:srgbClr val="FFFFFF"/>
                  </a:solidFill>
                </a:uFill>
                <a:latin typeface="consolas"/>
              </a:rPr>
              <a:t> is </a:t>
            </a:r>
            <a:r>
              <a:rPr lang="tr-TR" sz="2000" b="1" spc="-1" dirty="0" err="1">
                <a:solidFill>
                  <a:srgbClr val="FFFFFF"/>
                </a:solidFill>
                <a:uFill>
                  <a:solidFill>
                    <a:srgbClr val="FFFFFF"/>
                  </a:solidFill>
                </a:uFill>
                <a:latin typeface="consolas"/>
              </a:rPr>
              <a:t>bad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and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creepy</a:t>
            </a:r>
            <a:r>
              <a:rPr lang="tr-TR" sz="2000" b="1" spc="-1" dirty="0">
                <a:solidFill>
                  <a:srgbClr val="FFFFFF"/>
                </a:solidFill>
                <a:uFill>
                  <a:solidFill>
                    <a:srgbClr val="FFFFFF"/>
                  </a:solidFill>
                </a:uFill>
                <a:latin typeface="consolas"/>
              </a:rPr>
              <a:t>.</a:t>
            </a:r>
            <a:endParaRPr lang="tr-TR" sz="1600" b="1" strike="noStrike" spc="-1" dirty="0">
              <a:solidFill>
                <a:srgbClr val="FFFFFF"/>
              </a:solidFill>
              <a:uFill>
                <a:solidFill>
                  <a:srgbClr val="FFFFFF"/>
                </a:solidFill>
              </a:u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noGrp="1"/>
          </p:cNvSpPr>
          <p:nvPr>
            <p:ph type="title"/>
          </p:nvPr>
        </p:nvSpPr>
        <p:spPr>
          <a:xfrm>
            <a:off x="119336" y="1"/>
            <a:ext cx="11881320" cy="620687"/>
          </a:xfrm>
          <a:prstGeom prst="rect">
            <a:avLst/>
          </a:prstGeom>
          <a:noFill/>
          <a:ln>
            <a:noFill/>
          </a:ln>
        </p:spPr>
        <p:txBody>
          <a:bodyPr anchor="ctr">
            <a:normAutofit/>
          </a:bodyPr>
          <a:lstStyle/>
          <a:p>
            <a:pPr algn="ctr">
              <a:lnSpc>
                <a:spcPct val="100000"/>
              </a:lnSpc>
            </a:pPr>
            <a:r>
              <a:rPr lang="tr-TR" sz="2800" b="1" spc="-1" dirty="0">
                <a:solidFill>
                  <a:srgbClr val="FFFFFF"/>
                </a:solidFill>
                <a:uFill>
                  <a:solidFill>
                    <a:srgbClr val="FFFFFF"/>
                  </a:solidFill>
                </a:uFill>
                <a:latin typeface="Consolas"/>
              </a:rPr>
              <a:t>POST PROCESSING</a:t>
            </a:r>
            <a:endParaRPr lang="tr-TR" sz="1400" b="0" strike="noStrike" spc="-1" dirty="0">
              <a:solidFill>
                <a:srgbClr val="FFFFFF"/>
              </a:solidFill>
              <a:uFill>
                <a:solidFill>
                  <a:srgbClr val="FFFFFF"/>
                </a:solidFill>
              </a:uFill>
              <a:latin typeface="Calibri"/>
            </a:endParaRPr>
          </a:p>
        </p:txBody>
      </p:sp>
      <p:pic>
        <p:nvPicPr>
          <p:cNvPr id="5" name="4 Resim" descr="iyipost1.png"/>
          <p:cNvPicPr>
            <a:picLocks noChangeAspect="1"/>
          </p:cNvPicPr>
          <p:nvPr/>
        </p:nvPicPr>
        <p:blipFill>
          <a:blip r:embed="rId2" cstate="print"/>
          <a:stretch>
            <a:fillRect/>
          </a:stretch>
        </p:blipFill>
        <p:spPr>
          <a:xfrm>
            <a:off x="6168008" y="620688"/>
            <a:ext cx="5824373" cy="4680520"/>
          </a:xfrm>
          <a:prstGeom prst="rect">
            <a:avLst/>
          </a:prstGeom>
        </p:spPr>
      </p:pic>
      <p:pic>
        <p:nvPicPr>
          <p:cNvPr id="6" name="5 Resim" descr="kötüpost1.png"/>
          <p:cNvPicPr>
            <a:picLocks noChangeAspect="1"/>
          </p:cNvPicPr>
          <p:nvPr/>
        </p:nvPicPr>
        <p:blipFill>
          <a:blip r:embed="rId3" cstate="print"/>
          <a:stretch>
            <a:fillRect/>
          </a:stretch>
        </p:blipFill>
        <p:spPr>
          <a:xfrm>
            <a:off x="119336" y="620688"/>
            <a:ext cx="5790677" cy="4694155"/>
          </a:xfrm>
          <a:prstGeom prst="rect">
            <a:avLst/>
          </a:prstGeom>
        </p:spPr>
      </p:pic>
      <p:sp>
        <p:nvSpPr>
          <p:cNvPr id="7" name="6 Metin kutusu"/>
          <p:cNvSpPr txBox="1"/>
          <p:nvPr/>
        </p:nvSpPr>
        <p:spPr>
          <a:xfrm>
            <a:off x="191344" y="5517232"/>
            <a:ext cx="11593288" cy="1200329"/>
          </a:xfrm>
          <a:prstGeom prst="rect">
            <a:avLst/>
          </a:prstGeom>
          <a:noFill/>
        </p:spPr>
        <p:txBody>
          <a:bodyPr wrap="square" rtlCol="0">
            <a:spAutoFit/>
          </a:bodyPr>
          <a:lstStyle/>
          <a:p>
            <a:pPr algn="ctr"/>
            <a:r>
              <a:rPr lang="en-US" sz="2400" b="1" dirty="0">
                <a:latin typeface="Consolas" pitchFamily="49" charset="0"/>
              </a:rPr>
              <a:t>Post-processing </a:t>
            </a:r>
            <a:r>
              <a:rPr lang="tr-TR" sz="2400" b="1" dirty="0">
                <a:latin typeface="Consolas" pitchFamily="49" charset="0"/>
              </a:rPr>
              <a:t>(</a:t>
            </a:r>
            <a:r>
              <a:rPr lang="tr-TR" sz="2400" b="1" dirty="0" err="1">
                <a:latin typeface="Consolas" pitchFamily="49" charset="0"/>
              </a:rPr>
              <a:t>Unity</a:t>
            </a:r>
            <a:r>
              <a:rPr lang="tr-TR" sz="2400" b="1" dirty="0">
                <a:latin typeface="Consolas" pitchFamily="49" charset="0"/>
              </a:rPr>
              <a:t> </a:t>
            </a:r>
            <a:r>
              <a:rPr lang="tr-TR" sz="2400" b="1" dirty="0" err="1">
                <a:latin typeface="Consolas" pitchFamily="49" charset="0"/>
              </a:rPr>
              <a:t>Asset</a:t>
            </a:r>
            <a:r>
              <a:rPr lang="tr-TR" sz="2400" b="1" dirty="0">
                <a:latin typeface="Consolas" pitchFamily="49" charset="0"/>
              </a:rPr>
              <a:t>) </a:t>
            </a:r>
            <a:r>
              <a:rPr lang="en-US" sz="2400" b="1" dirty="0">
                <a:latin typeface="Consolas" pitchFamily="49" charset="0"/>
              </a:rPr>
              <a:t>is the process of applying full-screen filters and effects to a camera’s image buffer before it is displayed to screen.</a:t>
            </a:r>
            <a:endParaRPr lang="tr-TR" sz="2400" b="1" dirty="0">
              <a:latin typeface="Consolas" pitchFamily="49" charset="0"/>
            </a:endParaRPr>
          </a:p>
        </p:txBody>
      </p:sp>
      <p:sp>
        <p:nvSpPr>
          <p:cNvPr id="8" name="7 Sağ Ok"/>
          <p:cNvSpPr/>
          <p:nvPr/>
        </p:nvSpPr>
        <p:spPr>
          <a:xfrm>
            <a:off x="5735960" y="2708920"/>
            <a:ext cx="576064" cy="48463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kötüpost2.png"/>
          <p:cNvPicPr>
            <a:picLocks noChangeAspect="1"/>
          </p:cNvPicPr>
          <p:nvPr/>
        </p:nvPicPr>
        <p:blipFill>
          <a:blip r:embed="rId2" cstate="print"/>
          <a:stretch>
            <a:fillRect/>
          </a:stretch>
        </p:blipFill>
        <p:spPr>
          <a:xfrm>
            <a:off x="119336" y="404664"/>
            <a:ext cx="5904656" cy="5256584"/>
          </a:xfrm>
          <a:prstGeom prst="rect">
            <a:avLst/>
          </a:prstGeom>
        </p:spPr>
      </p:pic>
      <p:pic>
        <p:nvPicPr>
          <p:cNvPr id="5" name="4 Resim" descr="iyipost2.png"/>
          <p:cNvPicPr>
            <a:picLocks noChangeAspect="1"/>
          </p:cNvPicPr>
          <p:nvPr/>
        </p:nvPicPr>
        <p:blipFill>
          <a:blip r:embed="rId3" cstate="print"/>
          <a:stretch>
            <a:fillRect/>
          </a:stretch>
        </p:blipFill>
        <p:spPr>
          <a:xfrm>
            <a:off x="6096000" y="404664"/>
            <a:ext cx="5976664" cy="5256584"/>
          </a:xfrm>
          <a:prstGeom prst="rect">
            <a:avLst/>
          </a:prstGeom>
        </p:spPr>
      </p:pic>
      <p:sp>
        <p:nvSpPr>
          <p:cNvPr id="6" name="5 Sağ Ok"/>
          <p:cNvSpPr/>
          <p:nvPr/>
        </p:nvSpPr>
        <p:spPr>
          <a:xfrm>
            <a:off x="5735960" y="2780928"/>
            <a:ext cx="576064" cy="48463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6 Metin kutusu"/>
          <p:cNvSpPr txBox="1"/>
          <p:nvPr/>
        </p:nvSpPr>
        <p:spPr>
          <a:xfrm>
            <a:off x="191344" y="5733256"/>
            <a:ext cx="11593288" cy="830997"/>
          </a:xfrm>
          <a:prstGeom prst="rect">
            <a:avLst/>
          </a:prstGeom>
          <a:noFill/>
        </p:spPr>
        <p:txBody>
          <a:bodyPr wrap="square" rtlCol="0">
            <a:spAutoFit/>
          </a:bodyPr>
          <a:lstStyle/>
          <a:p>
            <a:pPr algn="ctr"/>
            <a:r>
              <a:rPr lang="tr-TR" sz="2400" b="1" dirty="0" err="1">
                <a:latin typeface="Consolas" pitchFamily="49" charset="0"/>
              </a:rPr>
              <a:t>Fog</a:t>
            </a:r>
            <a:r>
              <a:rPr lang="tr-TR" sz="2400" b="1" dirty="0">
                <a:latin typeface="Consolas" pitchFamily="49" charset="0"/>
              </a:rPr>
              <a:t>, </a:t>
            </a:r>
            <a:r>
              <a:rPr lang="tr-TR" sz="2400" b="1" dirty="0" err="1">
                <a:latin typeface="Consolas" pitchFamily="49" charset="0"/>
              </a:rPr>
              <a:t>bloom</a:t>
            </a:r>
            <a:r>
              <a:rPr lang="tr-TR" sz="2400" b="1" dirty="0">
                <a:latin typeface="Consolas" pitchFamily="49" charset="0"/>
              </a:rPr>
              <a:t>, </a:t>
            </a:r>
            <a:r>
              <a:rPr lang="tr-TR" sz="2400" b="1" dirty="0" err="1">
                <a:latin typeface="Consolas" pitchFamily="49" charset="0"/>
              </a:rPr>
              <a:t>vignette</a:t>
            </a:r>
            <a:r>
              <a:rPr lang="tr-TR" sz="2400" b="1" dirty="0">
                <a:latin typeface="Consolas" pitchFamily="49" charset="0"/>
              </a:rPr>
              <a:t>, </a:t>
            </a:r>
            <a:r>
              <a:rPr lang="tr-TR" sz="2400" b="1" dirty="0" err="1">
                <a:latin typeface="Consolas" pitchFamily="49" charset="0"/>
              </a:rPr>
              <a:t>depth</a:t>
            </a:r>
            <a:r>
              <a:rPr lang="tr-TR" sz="2400" b="1" dirty="0">
                <a:latin typeface="Consolas" pitchFamily="49" charset="0"/>
              </a:rPr>
              <a:t> of </a:t>
            </a:r>
            <a:r>
              <a:rPr lang="tr-TR" sz="2400" b="1" dirty="0" err="1">
                <a:latin typeface="Consolas" pitchFamily="49" charset="0"/>
              </a:rPr>
              <a:t>field</a:t>
            </a:r>
            <a:r>
              <a:rPr lang="tr-TR" sz="2400" b="1" dirty="0">
                <a:latin typeface="Consolas" pitchFamily="49" charset="0"/>
              </a:rPr>
              <a:t> </a:t>
            </a:r>
            <a:r>
              <a:rPr lang="tr-TR" sz="2400" b="1" dirty="0" err="1">
                <a:latin typeface="Consolas" pitchFamily="49" charset="0"/>
              </a:rPr>
              <a:t>and</a:t>
            </a:r>
            <a:r>
              <a:rPr lang="tr-TR" sz="2400" b="1" dirty="0">
                <a:latin typeface="Consolas" pitchFamily="49" charset="0"/>
              </a:rPr>
              <a:t> </a:t>
            </a:r>
            <a:r>
              <a:rPr lang="tr-TR" sz="2400" b="1" dirty="0" err="1">
                <a:latin typeface="Consolas" pitchFamily="49" charset="0"/>
              </a:rPr>
              <a:t>color</a:t>
            </a:r>
            <a:r>
              <a:rPr lang="tr-TR" sz="2400" b="1" dirty="0">
                <a:latin typeface="Consolas" pitchFamily="49" charset="0"/>
              </a:rPr>
              <a:t> </a:t>
            </a:r>
            <a:r>
              <a:rPr lang="tr-TR" sz="2400" b="1" dirty="0" err="1">
                <a:latin typeface="Consolas" pitchFamily="49" charset="0"/>
              </a:rPr>
              <a:t>grading</a:t>
            </a:r>
            <a:r>
              <a:rPr lang="tr-TR" sz="2400" b="1" dirty="0">
                <a:latin typeface="Consolas" pitchFamily="49" charset="0"/>
              </a:rPr>
              <a:t> </a:t>
            </a:r>
            <a:r>
              <a:rPr lang="tr-TR" sz="2400" b="1" dirty="0" err="1">
                <a:latin typeface="Consolas" pitchFamily="49" charset="0"/>
              </a:rPr>
              <a:t>attributes</a:t>
            </a:r>
            <a:r>
              <a:rPr lang="tr-TR" sz="2400" b="1" dirty="0">
                <a:latin typeface="Consolas" pitchFamily="49" charset="0"/>
              </a:rPr>
              <a:t> </a:t>
            </a:r>
            <a:r>
              <a:rPr lang="tr-TR" sz="2400" b="1" dirty="0" err="1">
                <a:latin typeface="Consolas" pitchFamily="49" charset="0"/>
              </a:rPr>
              <a:t>are</a:t>
            </a:r>
            <a:r>
              <a:rPr lang="tr-TR" sz="2400" b="1" dirty="0">
                <a:latin typeface="Consolas" pitchFamily="49" charset="0"/>
              </a:rPr>
              <a:t> </a:t>
            </a:r>
            <a:r>
              <a:rPr lang="tr-TR" sz="2400" b="1" dirty="0" err="1">
                <a:latin typeface="Consolas" pitchFamily="49" charset="0"/>
              </a:rPr>
              <a:t>used</a:t>
            </a:r>
            <a:r>
              <a:rPr lang="tr-TR" sz="2400" b="1" dirty="0">
                <a:latin typeface="Consolas" pitchFamily="49" charset="0"/>
              </a:rPr>
              <a:t> </a:t>
            </a:r>
            <a:r>
              <a:rPr lang="tr-TR" sz="2400" b="1" dirty="0" err="1">
                <a:latin typeface="Consolas" pitchFamily="49" charset="0"/>
              </a:rPr>
              <a:t>to</a:t>
            </a:r>
            <a:r>
              <a:rPr lang="tr-TR" sz="2400" b="1" dirty="0">
                <a:latin typeface="Consolas" pitchFamily="49" charset="0"/>
              </a:rPr>
              <a:t> </a:t>
            </a:r>
            <a:r>
              <a:rPr lang="tr-TR" sz="2400" b="1" dirty="0" err="1">
                <a:latin typeface="Consolas" pitchFamily="49" charset="0"/>
              </a:rPr>
              <a:t>make</a:t>
            </a:r>
            <a:r>
              <a:rPr lang="tr-TR" sz="2400" b="1" dirty="0">
                <a:latin typeface="Consolas" pitchFamily="49" charset="0"/>
              </a:rPr>
              <a:t> </a:t>
            </a:r>
            <a:r>
              <a:rPr lang="tr-TR" sz="2400" b="1" dirty="0" err="1">
                <a:latin typeface="Consolas" pitchFamily="49" charset="0"/>
              </a:rPr>
              <a:t>scene</a:t>
            </a:r>
            <a:r>
              <a:rPr lang="tr-TR" sz="2400" b="1" dirty="0">
                <a:latin typeface="Consolas" pitchFamily="49" charset="0"/>
              </a:rPr>
              <a:t> </a:t>
            </a:r>
            <a:r>
              <a:rPr lang="tr-TR" sz="2400" b="1" dirty="0" err="1">
                <a:latin typeface="Consolas" pitchFamily="49" charset="0"/>
              </a:rPr>
              <a:t>look</a:t>
            </a:r>
            <a:r>
              <a:rPr lang="tr-TR" sz="2400" b="1" dirty="0">
                <a:latin typeface="Consolas" pitchFamily="49" charset="0"/>
              </a:rPr>
              <a:t> </a:t>
            </a:r>
            <a:r>
              <a:rPr lang="tr-TR" sz="2400" b="1" dirty="0" err="1">
                <a:latin typeface="Consolas" pitchFamily="49" charset="0"/>
              </a:rPr>
              <a:t>more</a:t>
            </a:r>
            <a:r>
              <a:rPr lang="tr-TR" sz="2400" b="1" dirty="0">
                <a:latin typeface="Consolas" pitchFamily="49" charset="0"/>
              </a:rPr>
              <a:t> </a:t>
            </a:r>
            <a:r>
              <a:rPr lang="tr-TR" sz="2400" b="1" dirty="0" err="1">
                <a:latin typeface="Consolas" pitchFamily="49" charset="0"/>
              </a:rPr>
              <a:t>frightening</a:t>
            </a:r>
            <a:r>
              <a:rPr lang="tr-TR" sz="2400" b="1" dirty="0">
                <a:latin typeface="Consolas" pitchFamily="49"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a:spLocks/>
          </p:cNvSpPr>
          <p:nvPr/>
        </p:nvSpPr>
        <p:spPr>
          <a:xfrm>
            <a:off x="119336" y="1"/>
            <a:ext cx="1188132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FLASHLIGHT &amp;</a:t>
            </a:r>
            <a:r>
              <a:rPr kumimoji="0" lang="tr-TR" sz="2800" b="1" i="0" u="none" strike="noStrike" kern="1200" cap="all" spc="-1" normalizeH="0" noProof="0" dirty="0">
                <a:ln w="3175" cmpd="sng">
                  <a:noFill/>
                </a:ln>
                <a:solidFill>
                  <a:srgbClr val="FFFFFF"/>
                </a:solidFill>
                <a:effectLst/>
                <a:uLnTx/>
                <a:uFill>
                  <a:solidFill>
                    <a:srgbClr val="FFFFFF"/>
                  </a:solidFill>
                </a:uFill>
                <a:latin typeface="Consolas"/>
                <a:ea typeface="+mj-ea"/>
                <a:cs typeface="+mj-cs"/>
              </a:rPr>
              <a:t> </a:t>
            </a: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UI</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pic>
        <p:nvPicPr>
          <p:cNvPr id="7" name="6 Resim" descr="Flashlight arayüzü.png"/>
          <p:cNvPicPr>
            <a:picLocks noChangeAspect="1"/>
          </p:cNvPicPr>
          <p:nvPr/>
        </p:nvPicPr>
        <p:blipFill>
          <a:blip r:embed="rId2" cstate="print"/>
          <a:stretch>
            <a:fillRect/>
          </a:stretch>
        </p:blipFill>
        <p:spPr>
          <a:xfrm>
            <a:off x="839416" y="620688"/>
            <a:ext cx="10497166" cy="5904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369000" y="233640"/>
            <a:ext cx="11467080" cy="82260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DESCRIPTION of </a:t>
            </a:r>
            <a:r>
              <a:rPr lang="tr-TR" sz="3600" b="1" strike="noStrike" cap="all" spc="-1" dirty="0" err="1">
                <a:solidFill>
                  <a:srgbClr val="FFFFFF"/>
                </a:solidFill>
                <a:uFill>
                  <a:solidFill>
                    <a:srgbClr val="FFFFFF"/>
                  </a:solidFill>
                </a:uFill>
                <a:latin typeface="Consolas"/>
              </a:rPr>
              <a:t>the</a:t>
            </a:r>
            <a:r>
              <a:rPr lang="tr-TR" sz="3600" b="1" strike="noStrike" cap="all" spc="-1" dirty="0">
                <a:solidFill>
                  <a:srgbClr val="FFFFFF"/>
                </a:solidFill>
                <a:uFill>
                  <a:solidFill>
                    <a:srgbClr val="FFFFFF"/>
                  </a:solidFill>
                </a:uFill>
                <a:latin typeface="Consolas"/>
              </a:rPr>
              <a:t> Game / </a:t>
            </a:r>
            <a:r>
              <a:rPr lang="tr-TR" sz="3600" b="1" strike="noStrike" cap="all" spc="-1" dirty="0" err="1">
                <a:solidFill>
                  <a:srgbClr val="FFFFFF"/>
                </a:solidFill>
                <a:uFill>
                  <a:solidFill>
                    <a:srgbClr val="FFFFFF"/>
                  </a:solidFill>
                </a:uFill>
                <a:latin typeface="Consolas"/>
              </a:rPr>
              <a:t>RemInder</a:t>
            </a:r>
            <a:endParaRPr lang="tr-TR" sz="1800" b="0" strike="noStrike" spc="-1" dirty="0">
              <a:solidFill>
                <a:srgbClr val="FFFFFF"/>
              </a:solidFill>
              <a:uFill>
                <a:solidFill>
                  <a:srgbClr val="FFFFFF"/>
                </a:solidFill>
              </a:uFill>
              <a:latin typeface="Calibri"/>
            </a:endParaRPr>
          </a:p>
        </p:txBody>
      </p:sp>
      <p:sp>
        <p:nvSpPr>
          <p:cNvPr id="85" name="TextShape 2"/>
          <p:cNvSpPr txBox="1"/>
          <p:nvPr/>
        </p:nvSpPr>
        <p:spPr>
          <a:xfrm>
            <a:off x="1143000" y="4056480"/>
            <a:ext cx="10131120" cy="2496240"/>
          </a:xfrm>
          <a:prstGeom prst="rect">
            <a:avLst/>
          </a:prstGeom>
          <a:noFill/>
          <a:ln>
            <a:noFill/>
          </a:ln>
        </p:spPr>
        <p:txBody>
          <a:bodyPr anchor="ctr"/>
          <a:lstStyle/>
          <a:p>
            <a:pPr algn="ctr">
              <a:lnSpc>
                <a:spcPct val="100000"/>
              </a:lnSpc>
            </a:pPr>
            <a:r>
              <a:rPr lang="tr-TR" sz="2000" b="0" strike="noStrike" spc="-1" dirty="0">
                <a:solidFill>
                  <a:srgbClr val="FFFFFF"/>
                </a:solidFill>
                <a:uFill>
                  <a:solidFill>
                    <a:srgbClr val="FFFFFF"/>
                  </a:solidFill>
                </a:uFill>
                <a:latin typeface="consolas"/>
              </a:rPr>
              <a:t> </a:t>
            </a:r>
            <a:r>
              <a:rPr lang="tr-TR" sz="2000" b="1" strike="noStrike" spc="-1" dirty="0">
                <a:solidFill>
                  <a:srgbClr val="FFFFFF"/>
                </a:solidFill>
                <a:uFill>
                  <a:solidFill>
                    <a:srgbClr val="FFFFFF"/>
                  </a:solidFill>
                </a:uFill>
                <a:latin typeface="consolas"/>
              </a:rPr>
              <a:t>Agateophobia is a single player horror game. </a:t>
            </a:r>
            <a:r>
              <a:rPr lang="tr-TR" sz="2000" b="1" strike="noStrike" spc="-1" dirty="0" err="1">
                <a:solidFill>
                  <a:srgbClr val="FFFFFF"/>
                </a:solidFill>
                <a:uFill>
                  <a:solidFill>
                    <a:srgbClr val="FFFFFF"/>
                  </a:solidFill>
                </a:uFill>
                <a:latin typeface="consolas"/>
              </a:rPr>
              <a:t>It</a:t>
            </a:r>
            <a:r>
              <a:rPr lang="tr-TR" sz="2000" b="1" strike="noStrike" spc="-1" dirty="0">
                <a:solidFill>
                  <a:srgbClr val="FFFFFF"/>
                </a:solidFill>
                <a:uFill>
                  <a:solidFill>
                    <a:srgbClr val="FFFFFF"/>
                  </a:solidFill>
                </a:uFill>
                <a:latin typeface="consolas"/>
              </a:rPr>
              <a:t> can be </a:t>
            </a:r>
            <a:r>
              <a:rPr lang="tr-TR" sz="2000" b="1" strike="noStrike" spc="-1" dirty="0" err="1">
                <a:solidFill>
                  <a:srgbClr val="FFFFFF"/>
                </a:solidFill>
                <a:uFill>
                  <a:solidFill>
                    <a:srgbClr val="FFFFFF"/>
                  </a:solidFill>
                </a:uFill>
                <a:latin typeface="consolas"/>
              </a:rPr>
              <a:t>defined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under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tags</a:t>
            </a:r>
            <a:r>
              <a:rPr lang="tr-TR" sz="2000" b="1" strike="noStrike" spc="-1" dirty="0">
                <a:solidFill>
                  <a:srgbClr val="FFFFFF"/>
                </a:solidFill>
                <a:uFill>
                  <a:solidFill>
                    <a:srgbClr val="FFFFFF"/>
                  </a:solidFill>
                </a:uFill>
                <a:latin typeface="consolas"/>
              </a:rPr>
              <a:t> as horror, </a:t>
            </a:r>
            <a:r>
              <a:rPr lang="tr-TR" sz="2000" b="1" strike="noStrike" spc="-1" dirty="0" err="1">
                <a:solidFill>
                  <a:srgbClr val="FFFFFF"/>
                </a:solidFill>
                <a:uFill>
                  <a:solidFill>
                    <a:srgbClr val="FFFFFF"/>
                  </a:solidFill>
                </a:uFill>
                <a:latin typeface="consolas"/>
              </a:rPr>
              <a:t>adventure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mystery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choices</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actions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matters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story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rich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consists</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three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that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individually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designed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each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a:t>
            </a:r>
            <a:r>
              <a:rPr lang="tr-TR" sz="2000" b="1" strike="noStrike" spc="-1" dirty="0">
                <a:solidFill>
                  <a:srgbClr val="FFFFFF"/>
                </a:solidFill>
                <a:uFill>
                  <a:solidFill>
                    <a:srgbClr val="FFFFFF"/>
                  </a:solidFill>
                </a:uFill>
                <a:latin typeface="consolas"/>
              </a:rPr>
              <a:t> has </a:t>
            </a:r>
            <a:r>
              <a:rPr lang="tr-TR" sz="2000" b="1" strike="noStrike" spc="-1" dirty="0" err="1">
                <a:solidFill>
                  <a:srgbClr val="FFFFFF"/>
                </a:solidFill>
                <a:uFill>
                  <a:solidFill>
                    <a:srgbClr val="FFFFFF"/>
                  </a:solidFill>
                </a:uFill>
                <a:latin typeface="consolas"/>
              </a:rPr>
              <a:t>different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puzzles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These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puzzles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will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affect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ending</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game. </a:t>
            </a:r>
            <a:r>
              <a:rPr lang="tr-TR" sz="2000" b="1" strike="noStrike" spc="-1" dirty="0" err="1">
                <a:solidFill>
                  <a:srgbClr val="FFFFFF"/>
                </a:solidFill>
                <a:uFill>
                  <a:solidFill>
                    <a:srgbClr val="FFFFFF"/>
                  </a:solidFill>
                </a:uFill>
                <a:latin typeface="consolas"/>
              </a:rPr>
              <a:t>Also</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player's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choices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actions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change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game </a:t>
            </a:r>
            <a:r>
              <a:rPr lang="tr-TR" sz="2000" b="1" strike="noStrike" spc="-1" dirty="0" err="1">
                <a:solidFill>
                  <a:srgbClr val="FFFFFF"/>
                </a:solidFill>
                <a:uFill>
                  <a:solidFill>
                    <a:srgbClr val="FFFFFF"/>
                  </a:solidFill>
                </a:uFill>
                <a:latin typeface="consolas"/>
              </a:rPr>
              <a:t>progress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gameplay</a:t>
            </a:r>
            <a:r>
              <a:rPr lang="tr-TR" sz="20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pic>
        <p:nvPicPr>
          <p:cNvPr id="86" name="Resim 4"/>
          <p:cNvPicPr/>
          <p:nvPr/>
        </p:nvPicPr>
        <p:blipFill>
          <a:blip r:embed="rId2" cstate="print"/>
          <a:stretch/>
        </p:blipFill>
        <p:spPr>
          <a:xfrm>
            <a:off x="1447920" y="1136880"/>
            <a:ext cx="9305640" cy="2869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full1.png"/>
          <p:cNvPicPr>
            <a:picLocks noChangeAspect="1"/>
          </p:cNvPicPr>
          <p:nvPr/>
        </p:nvPicPr>
        <p:blipFill>
          <a:blip r:embed="rId2" cstate="print"/>
          <a:stretch>
            <a:fillRect/>
          </a:stretch>
        </p:blipFill>
        <p:spPr>
          <a:xfrm>
            <a:off x="119336" y="548680"/>
            <a:ext cx="3888432" cy="4536504"/>
          </a:xfrm>
          <a:prstGeom prst="rect">
            <a:avLst/>
          </a:prstGeom>
        </p:spPr>
      </p:pic>
      <p:pic>
        <p:nvPicPr>
          <p:cNvPr id="5" name="4 Resim" descr="full2.png"/>
          <p:cNvPicPr>
            <a:picLocks noChangeAspect="1"/>
          </p:cNvPicPr>
          <p:nvPr/>
        </p:nvPicPr>
        <p:blipFill>
          <a:blip r:embed="rId3" cstate="print"/>
          <a:stretch>
            <a:fillRect/>
          </a:stretch>
        </p:blipFill>
        <p:spPr>
          <a:xfrm>
            <a:off x="4151784" y="548680"/>
            <a:ext cx="3888432" cy="4536504"/>
          </a:xfrm>
          <a:prstGeom prst="rect">
            <a:avLst/>
          </a:prstGeom>
        </p:spPr>
      </p:pic>
      <p:pic>
        <p:nvPicPr>
          <p:cNvPr id="6" name="5 Resim" descr="full3.png"/>
          <p:cNvPicPr>
            <a:picLocks noChangeAspect="1"/>
          </p:cNvPicPr>
          <p:nvPr/>
        </p:nvPicPr>
        <p:blipFill>
          <a:blip r:embed="rId4" cstate="print"/>
          <a:stretch>
            <a:fillRect/>
          </a:stretch>
        </p:blipFill>
        <p:spPr>
          <a:xfrm>
            <a:off x="8184232" y="548680"/>
            <a:ext cx="3888432" cy="4536504"/>
          </a:xfrm>
          <a:prstGeom prst="rect">
            <a:avLst/>
          </a:prstGeom>
        </p:spPr>
      </p:pic>
      <p:pic>
        <p:nvPicPr>
          <p:cNvPr id="7" name="6 Resim" descr="full11.png"/>
          <p:cNvPicPr>
            <a:picLocks noChangeAspect="1"/>
          </p:cNvPicPr>
          <p:nvPr/>
        </p:nvPicPr>
        <p:blipFill>
          <a:blip r:embed="rId5" cstate="print"/>
          <a:stretch>
            <a:fillRect/>
          </a:stretch>
        </p:blipFill>
        <p:spPr>
          <a:xfrm>
            <a:off x="623392" y="5157192"/>
            <a:ext cx="2838846" cy="523948"/>
          </a:xfrm>
          <a:prstGeom prst="rect">
            <a:avLst/>
          </a:prstGeom>
        </p:spPr>
      </p:pic>
      <p:pic>
        <p:nvPicPr>
          <p:cNvPr id="9" name="8 Resim" descr="full22.png"/>
          <p:cNvPicPr>
            <a:picLocks noChangeAspect="1"/>
          </p:cNvPicPr>
          <p:nvPr/>
        </p:nvPicPr>
        <p:blipFill>
          <a:blip r:embed="rId6" cstate="print"/>
          <a:stretch>
            <a:fillRect/>
          </a:stretch>
        </p:blipFill>
        <p:spPr>
          <a:xfrm>
            <a:off x="4583832" y="5157192"/>
            <a:ext cx="2857899" cy="447738"/>
          </a:xfrm>
          <a:prstGeom prst="rect">
            <a:avLst/>
          </a:prstGeom>
        </p:spPr>
      </p:pic>
      <p:pic>
        <p:nvPicPr>
          <p:cNvPr id="10" name="9 Resim" descr="full33.png"/>
          <p:cNvPicPr>
            <a:picLocks noChangeAspect="1"/>
          </p:cNvPicPr>
          <p:nvPr/>
        </p:nvPicPr>
        <p:blipFill>
          <a:blip r:embed="rId7" cstate="print"/>
          <a:stretch>
            <a:fillRect/>
          </a:stretch>
        </p:blipFill>
        <p:spPr>
          <a:xfrm>
            <a:off x="8760296" y="5157192"/>
            <a:ext cx="2819794" cy="409632"/>
          </a:xfrm>
          <a:prstGeom prst="rect">
            <a:avLst/>
          </a:prstGeom>
        </p:spPr>
      </p:pic>
      <p:sp>
        <p:nvSpPr>
          <p:cNvPr id="11" name="10 Dikdörtgen"/>
          <p:cNvSpPr/>
          <p:nvPr/>
        </p:nvSpPr>
        <p:spPr>
          <a:xfrm>
            <a:off x="191344" y="5805264"/>
            <a:ext cx="11809312" cy="923330"/>
          </a:xfrm>
          <a:prstGeom prst="rect">
            <a:avLst/>
          </a:prstGeom>
        </p:spPr>
        <p:txBody>
          <a:bodyPr wrap="square">
            <a:spAutoFit/>
          </a:bodyPr>
          <a:lstStyle/>
          <a:p>
            <a:pPr algn="ctr"/>
            <a:r>
              <a:rPr lang="en" b="1" dirty="0">
                <a:latin typeface="Consolas"/>
              </a:rPr>
              <a:t>The battery is diminished as long as the flashlight is kept open, the intensity of the light will decrease and at the end it will close. Also player can follow the battery power on the upper left screen GUI.</a:t>
            </a:r>
            <a:endParaRPr lang="tr-TR"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p:cNvSpPr>
          <p:nvPr/>
        </p:nvSpPr>
        <p:spPr>
          <a:xfrm>
            <a:off x="119336" y="1"/>
            <a:ext cx="1188132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PUZZLE WALKTHROUGH</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sp>
        <p:nvSpPr>
          <p:cNvPr id="5" name="4 Metin kutusu"/>
          <p:cNvSpPr txBox="1"/>
          <p:nvPr/>
        </p:nvSpPr>
        <p:spPr>
          <a:xfrm>
            <a:off x="191344" y="5517232"/>
            <a:ext cx="11593288" cy="1200329"/>
          </a:xfrm>
          <a:prstGeom prst="rect">
            <a:avLst/>
          </a:prstGeom>
          <a:noFill/>
        </p:spPr>
        <p:txBody>
          <a:bodyPr wrap="square" rtlCol="0">
            <a:spAutoFit/>
          </a:bodyPr>
          <a:lstStyle/>
          <a:p>
            <a:pPr algn="ctr"/>
            <a:r>
              <a:rPr lang="en-US" sz="2400" b="1" dirty="0">
                <a:latin typeface="Consolas" pitchFamily="49" charset="0"/>
              </a:rPr>
              <a:t>By leaving notes </a:t>
            </a:r>
            <a:r>
              <a:rPr lang="tr-TR" sz="2400" b="1" dirty="0" err="1">
                <a:latin typeface="Consolas" pitchFamily="49" charset="0"/>
              </a:rPr>
              <a:t>for</a:t>
            </a:r>
            <a:r>
              <a:rPr lang="tr-TR" sz="2400" b="1" dirty="0">
                <a:latin typeface="Consolas" pitchFamily="49" charset="0"/>
              </a:rPr>
              <a:t> </a:t>
            </a:r>
            <a:r>
              <a:rPr lang="tr-TR" sz="2400" b="1" dirty="0" err="1">
                <a:latin typeface="Consolas" pitchFamily="49" charset="0"/>
              </a:rPr>
              <a:t>the</a:t>
            </a:r>
            <a:r>
              <a:rPr lang="tr-TR" sz="2400" b="1" dirty="0">
                <a:latin typeface="Consolas" pitchFamily="49" charset="0"/>
              </a:rPr>
              <a:t> </a:t>
            </a:r>
            <a:r>
              <a:rPr lang="en-US" sz="2400" b="1" dirty="0">
                <a:latin typeface="Consolas" pitchFamily="49" charset="0"/>
              </a:rPr>
              <a:t>character, </a:t>
            </a:r>
            <a:r>
              <a:rPr lang="tr-TR" sz="2400" b="1" dirty="0" err="1">
                <a:latin typeface="Consolas" pitchFamily="49" charset="0"/>
              </a:rPr>
              <a:t>we</a:t>
            </a:r>
            <a:r>
              <a:rPr lang="tr-TR" sz="2400" b="1" dirty="0">
                <a:latin typeface="Consolas" pitchFamily="49" charset="0"/>
              </a:rPr>
              <a:t> </a:t>
            </a:r>
            <a:r>
              <a:rPr lang="tr-TR" sz="2400" b="1" dirty="0" err="1">
                <a:latin typeface="Consolas" pitchFamily="49" charset="0"/>
              </a:rPr>
              <a:t>aimed</a:t>
            </a:r>
            <a:r>
              <a:rPr lang="tr-TR" sz="2400" b="1" dirty="0">
                <a:latin typeface="Consolas" pitchFamily="49" charset="0"/>
              </a:rPr>
              <a:t> </a:t>
            </a:r>
            <a:r>
              <a:rPr lang="tr-TR" sz="2400" b="1" dirty="0" err="1">
                <a:latin typeface="Consolas" pitchFamily="49" charset="0"/>
              </a:rPr>
              <a:t>to</a:t>
            </a:r>
            <a:r>
              <a:rPr lang="tr-TR" sz="2400" b="1" dirty="0">
                <a:latin typeface="Consolas" pitchFamily="49" charset="0"/>
              </a:rPr>
              <a:t> </a:t>
            </a:r>
            <a:r>
              <a:rPr lang="tr-TR" sz="2400" b="1" dirty="0" err="1">
                <a:latin typeface="Consolas" pitchFamily="49" charset="0"/>
              </a:rPr>
              <a:t>design</a:t>
            </a:r>
            <a:r>
              <a:rPr lang="en-US" sz="2400" b="1" dirty="0">
                <a:latin typeface="Consolas" pitchFamily="49" charset="0"/>
              </a:rPr>
              <a:t> a puzzle that requires </a:t>
            </a:r>
            <a:r>
              <a:rPr lang="tr-TR" sz="2400" b="1" dirty="0" err="1">
                <a:latin typeface="Consolas" pitchFamily="49" charset="0"/>
              </a:rPr>
              <a:t>user</a:t>
            </a:r>
            <a:r>
              <a:rPr lang="tr-TR" sz="2400" b="1" dirty="0">
                <a:latin typeface="Consolas" pitchFamily="49" charset="0"/>
              </a:rPr>
              <a:t> </a:t>
            </a:r>
            <a:r>
              <a:rPr lang="tr-TR" sz="2400" b="1" dirty="0" err="1">
                <a:latin typeface="Consolas" pitchFamily="49" charset="0"/>
              </a:rPr>
              <a:t>to</a:t>
            </a:r>
            <a:r>
              <a:rPr lang="tr-TR" sz="2400" b="1" dirty="0">
                <a:latin typeface="Consolas" pitchFamily="49" charset="0"/>
              </a:rPr>
              <a:t> </a:t>
            </a:r>
            <a:r>
              <a:rPr lang="en-US" sz="2400" b="1" dirty="0">
                <a:latin typeface="Consolas" pitchFamily="49" charset="0"/>
              </a:rPr>
              <a:t>think</a:t>
            </a:r>
            <a:r>
              <a:rPr lang="tr-TR" sz="2400" b="1" dirty="0">
                <a:latin typeface="Consolas" pitchFamily="49" charset="0"/>
              </a:rPr>
              <a:t> </a:t>
            </a:r>
            <a:r>
              <a:rPr lang="tr-TR" sz="2400" b="1" dirty="0" err="1">
                <a:latin typeface="Consolas" pitchFamily="49" charset="0"/>
              </a:rPr>
              <a:t>about</a:t>
            </a:r>
            <a:r>
              <a:rPr lang="tr-TR" sz="2400" b="1" dirty="0">
                <a:latin typeface="Consolas" pitchFamily="49" charset="0"/>
              </a:rPr>
              <a:t> </a:t>
            </a:r>
            <a:r>
              <a:rPr lang="tr-TR" sz="2400" b="1" dirty="0" err="1">
                <a:latin typeface="Consolas" pitchFamily="49" charset="0"/>
              </a:rPr>
              <a:t>the</a:t>
            </a:r>
            <a:r>
              <a:rPr lang="tr-TR" sz="2400" b="1" dirty="0">
                <a:latin typeface="Consolas" pitchFamily="49" charset="0"/>
              </a:rPr>
              <a:t> </a:t>
            </a:r>
            <a:r>
              <a:rPr lang="tr-TR" sz="2400" b="1" dirty="0" err="1">
                <a:latin typeface="Consolas" pitchFamily="49" charset="0"/>
              </a:rPr>
              <a:t>content</a:t>
            </a:r>
            <a:r>
              <a:rPr lang="tr-TR" sz="2400" b="1" dirty="0">
                <a:latin typeface="Consolas" pitchFamily="49" charset="0"/>
              </a:rPr>
              <a:t> of </a:t>
            </a:r>
            <a:r>
              <a:rPr lang="tr-TR" sz="2400" b="1" dirty="0" err="1">
                <a:latin typeface="Consolas" pitchFamily="49" charset="0"/>
              </a:rPr>
              <a:t>the</a:t>
            </a:r>
            <a:r>
              <a:rPr lang="tr-TR" sz="2400" b="1" dirty="0">
                <a:latin typeface="Consolas" pitchFamily="49" charset="0"/>
              </a:rPr>
              <a:t> </a:t>
            </a:r>
            <a:r>
              <a:rPr lang="tr-TR" sz="2400" b="1" dirty="0" err="1">
                <a:latin typeface="Consolas" pitchFamily="49" charset="0"/>
              </a:rPr>
              <a:t>note</a:t>
            </a:r>
            <a:r>
              <a:rPr lang="tr-TR" sz="2400" b="1" dirty="0">
                <a:latin typeface="Consolas" pitchFamily="49" charset="0"/>
              </a:rPr>
              <a:t>. </a:t>
            </a:r>
            <a:r>
              <a:rPr lang="tr-TR" sz="2400" b="1" dirty="0" err="1">
                <a:latin typeface="Consolas" pitchFamily="49" charset="0"/>
              </a:rPr>
              <a:t>Also</a:t>
            </a:r>
            <a:r>
              <a:rPr lang="tr-TR" sz="2400" b="1" dirty="0">
                <a:latin typeface="Consolas" pitchFamily="49" charset="0"/>
              </a:rPr>
              <a:t> </a:t>
            </a:r>
            <a:r>
              <a:rPr lang="tr-TR" sz="2400" b="1" dirty="0" err="1">
                <a:latin typeface="Consolas" pitchFamily="49" charset="0"/>
              </a:rPr>
              <a:t>notes</a:t>
            </a:r>
            <a:r>
              <a:rPr lang="tr-TR" sz="2400" b="1" dirty="0">
                <a:latin typeface="Consolas" pitchFamily="49" charset="0"/>
              </a:rPr>
              <a:t> </a:t>
            </a:r>
            <a:r>
              <a:rPr lang="tr-TR" sz="2400" b="1" dirty="0" err="1">
                <a:latin typeface="Consolas" pitchFamily="49" charset="0"/>
              </a:rPr>
              <a:t>uses</a:t>
            </a:r>
            <a:r>
              <a:rPr lang="tr-TR" sz="2400" b="1" dirty="0">
                <a:latin typeface="Consolas" pitchFamily="49" charset="0"/>
              </a:rPr>
              <a:t> </a:t>
            </a:r>
            <a:r>
              <a:rPr lang="tr-TR" sz="2400" b="1" dirty="0" err="1">
                <a:latin typeface="Consolas" pitchFamily="49" charset="0"/>
              </a:rPr>
              <a:t>little</a:t>
            </a:r>
            <a:r>
              <a:rPr lang="tr-TR" sz="2400" b="1" dirty="0">
                <a:latin typeface="Consolas" pitchFamily="49" charset="0"/>
              </a:rPr>
              <a:t> </a:t>
            </a:r>
            <a:r>
              <a:rPr lang="tr-TR" sz="2400" b="1" dirty="0" err="1">
                <a:latin typeface="Consolas" pitchFamily="49" charset="0"/>
              </a:rPr>
              <a:t>pieces</a:t>
            </a:r>
            <a:r>
              <a:rPr lang="tr-TR" sz="2400" b="1" dirty="0">
                <a:latin typeface="Consolas" pitchFamily="49" charset="0"/>
              </a:rPr>
              <a:t> of </a:t>
            </a:r>
            <a:r>
              <a:rPr lang="en-US" sz="2400" b="1" dirty="0">
                <a:latin typeface="Consolas" pitchFamily="49" charset="0"/>
              </a:rPr>
              <a:t>the story.</a:t>
            </a:r>
            <a:endParaRPr lang="tr-TR" sz="2400" b="1" dirty="0">
              <a:latin typeface="Consolas" pitchFamily="49" charset="0"/>
            </a:endParaRPr>
          </a:p>
        </p:txBody>
      </p:sp>
      <p:pic>
        <p:nvPicPr>
          <p:cNvPr id="6" name="5 Resim" descr="not1.png"/>
          <p:cNvPicPr>
            <a:picLocks noChangeAspect="1"/>
          </p:cNvPicPr>
          <p:nvPr/>
        </p:nvPicPr>
        <p:blipFill>
          <a:blip r:embed="rId2" cstate="print"/>
          <a:stretch>
            <a:fillRect/>
          </a:stretch>
        </p:blipFill>
        <p:spPr>
          <a:xfrm>
            <a:off x="2567608" y="692696"/>
            <a:ext cx="6878010" cy="46583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not2.png"/>
          <p:cNvPicPr>
            <a:picLocks noChangeAspect="1"/>
          </p:cNvPicPr>
          <p:nvPr/>
        </p:nvPicPr>
        <p:blipFill>
          <a:blip r:embed="rId2" cstate="print"/>
          <a:stretch>
            <a:fillRect/>
          </a:stretch>
        </p:blipFill>
        <p:spPr>
          <a:xfrm>
            <a:off x="119336" y="836712"/>
            <a:ext cx="6730138" cy="5130771"/>
          </a:xfrm>
          <a:prstGeom prst="rect">
            <a:avLst/>
          </a:prstGeom>
        </p:spPr>
      </p:pic>
      <p:sp>
        <p:nvSpPr>
          <p:cNvPr id="5" name="4 Metin kutusu"/>
          <p:cNvSpPr txBox="1"/>
          <p:nvPr/>
        </p:nvSpPr>
        <p:spPr>
          <a:xfrm>
            <a:off x="7032104" y="836712"/>
            <a:ext cx="4871864" cy="5016758"/>
          </a:xfrm>
          <a:prstGeom prst="rect">
            <a:avLst/>
          </a:prstGeom>
          <a:noFill/>
        </p:spPr>
        <p:txBody>
          <a:bodyPr wrap="square" rtlCol="0">
            <a:spAutoFit/>
          </a:bodyPr>
          <a:lstStyle/>
          <a:p>
            <a:pPr algn="ctr"/>
            <a:r>
              <a:rPr lang="tr-TR" sz="2000" b="1" dirty="0">
                <a:latin typeface="Consolas" pitchFamily="49" charset="0"/>
              </a:rPr>
              <a:t>- </a:t>
            </a:r>
            <a:r>
              <a:rPr lang="tr-TR" sz="2000" b="1" dirty="0" err="1">
                <a:latin typeface="Consolas" pitchFamily="49" charset="0"/>
              </a:rPr>
              <a:t>When</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gets</a:t>
            </a:r>
            <a:r>
              <a:rPr lang="tr-TR" sz="2000" b="1" dirty="0">
                <a:latin typeface="Consolas" pitchFamily="49" charset="0"/>
              </a:rPr>
              <a:t> </a:t>
            </a:r>
            <a:r>
              <a:rPr lang="tr-TR" sz="2000" b="1" dirty="0" err="1">
                <a:latin typeface="Consolas" pitchFamily="49" charset="0"/>
              </a:rPr>
              <a:t>close</a:t>
            </a:r>
            <a:r>
              <a:rPr lang="tr-TR" sz="2000" b="1" dirty="0">
                <a:latin typeface="Consolas" pitchFamily="49" charset="0"/>
              </a:rPr>
              <a:t> </a:t>
            </a:r>
            <a:r>
              <a:rPr lang="tr-TR" sz="2000" b="1" dirty="0" err="1">
                <a:latin typeface="Consolas" pitchFamily="49" charset="0"/>
              </a:rPr>
              <a:t>to</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looks</a:t>
            </a:r>
            <a:r>
              <a:rPr lang="tr-TR" sz="2000" b="1" dirty="0">
                <a:latin typeface="Consolas" pitchFamily="49" charset="0"/>
              </a:rPr>
              <a:t>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 </a:t>
            </a:r>
            <a:r>
              <a:rPr lang="tr-TR" sz="2000" b="1" dirty="0" err="1">
                <a:latin typeface="Consolas" pitchFamily="49" charset="0"/>
              </a:rPr>
              <a:t>hand</a:t>
            </a:r>
            <a:r>
              <a:rPr lang="tr-TR" sz="2000" b="1" dirty="0">
                <a:latin typeface="Consolas" pitchFamily="49" charset="0"/>
              </a:rPr>
              <a:t> </a:t>
            </a:r>
            <a:r>
              <a:rPr lang="tr-TR" sz="2000" b="1" dirty="0" err="1">
                <a:latin typeface="Consolas" pitchFamily="49" charset="0"/>
              </a:rPr>
              <a:t>icon</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 </a:t>
            </a:r>
            <a:r>
              <a:rPr lang="tr-TR" sz="2000" b="1" dirty="0" err="1">
                <a:latin typeface="Consolas" pitchFamily="49" charset="0"/>
              </a:rPr>
              <a:t>message</a:t>
            </a:r>
            <a:r>
              <a:rPr lang="tr-TR" sz="2000" b="1" dirty="0">
                <a:latin typeface="Consolas" pitchFamily="49" charset="0"/>
              </a:rPr>
              <a:t> </a:t>
            </a:r>
            <a:r>
              <a:rPr lang="tr-TR" sz="2000" b="1" dirty="0" err="1">
                <a:latin typeface="Consolas" pitchFamily="49" charset="0"/>
              </a:rPr>
              <a:t>appears</a:t>
            </a:r>
            <a:r>
              <a:rPr lang="tr-TR" sz="2000" b="1" dirty="0">
                <a:latin typeface="Consolas" pitchFamily="49" charset="0"/>
              </a:rPr>
              <a:t> on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screen</a:t>
            </a:r>
            <a:r>
              <a:rPr lang="tr-TR" sz="2000" b="1" dirty="0">
                <a:latin typeface="Consolas" pitchFamily="49" charset="0"/>
              </a:rPr>
              <a:t>.</a:t>
            </a:r>
          </a:p>
          <a:p>
            <a:pPr algn="ctr"/>
            <a:endParaRPr lang="tr-TR" sz="2000" b="1" dirty="0">
              <a:latin typeface="Consolas" pitchFamily="49" charset="0"/>
            </a:endParaRPr>
          </a:p>
          <a:p>
            <a:pPr algn="ctr"/>
            <a:r>
              <a:rPr lang="tr-TR" sz="2000" b="1" dirty="0">
                <a:latin typeface="Consolas" pitchFamily="49" charset="0"/>
              </a:rPr>
              <a:t>- </a:t>
            </a:r>
            <a:r>
              <a:rPr lang="tr-TR" sz="2000" b="1" dirty="0" err="1">
                <a:latin typeface="Consolas" pitchFamily="49" charset="0"/>
              </a:rPr>
              <a:t>There</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3 </a:t>
            </a:r>
            <a:r>
              <a:rPr lang="tr-TR" sz="2000" b="1" dirty="0" err="1">
                <a:latin typeface="Consolas" pitchFamily="49" charset="0"/>
              </a:rPr>
              <a:t>notes</a:t>
            </a:r>
            <a:r>
              <a:rPr lang="tr-TR" sz="2000" b="1" dirty="0">
                <a:latin typeface="Consolas" pitchFamily="49" charset="0"/>
              </a:rPr>
              <a:t> in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scene</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each</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appears</a:t>
            </a:r>
            <a:r>
              <a:rPr lang="tr-TR" sz="2000" b="1" dirty="0">
                <a:latin typeface="Consolas" pitchFamily="49" charset="0"/>
              </a:rPr>
              <a:t> in </a:t>
            </a:r>
            <a:r>
              <a:rPr lang="tr-TR" sz="2000" b="1" dirty="0" err="1">
                <a:latin typeface="Consolas" pitchFamily="49" charset="0"/>
              </a:rPr>
              <a:t>specific</a:t>
            </a:r>
            <a:r>
              <a:rPr lang="tr-TR" sz="2000" b="1" dirty="0">
                <a:latin typeface="Consolas" pitchFamily="49" charset="0"/>
              </a:rPr>
              <a:t> </a:t>
            </a:r>
            <a:r>
              <a:rPr lang="tr-TR" sz="2000" b="1" dirty="0" err="1">
                <a:latin typeface="Consolas" pitchFamily="49" charset="0"/>
              </a:rPr>
              <a:t>order</a:t>
            </a:r>
            <a:r>
              <a:rPr lang="tr-TR" sz="2000" b="1" dirty="0">
                <a:latin typeface="Consolas" pitchFamily="49" charset="0"/>
              </a:rPr>
              <a:t>. </a:t>
            </a:r>
            <a:r>
              <a:rPr lang="tr-TR" sz="2000" b="1" dirty="0" err="1">
                <a:latin typeface="Consolas" pitchFamily="49" charset="0"/>
              </a:rPr>
              <a:t>If</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does</a:t>
            </a:r>
            <a:r>
              <a:rPr lang="tr-TR" sz="2000" b="1" dirty="0">
                <a:latin typeface="Consolas" pitchFamily="49" charset="0"/>
              </a:rPr>
              <a:t> not </a:t>
            </a:r>
            <a:r>
              <a:rPr lang="tr-TR" sz="2000" b="1" dirty="0" err="1">
                <a:latin typeface="Consolas" pitchFamily="49" charset="0"/>
              </a:rPr>
              <a:t>take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first</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second</a:t>
            </a:r>
            <a:r>
              <a:rPr lang="tr-TR" sz="2000" b="1" dirty="0">
                <a:latin typeface="Consolas" pitchFamily="49" charset="0"/>
              </a:rPr>
              <a:t> </a:t>
            </a:r>
            <a:r>
              <a:rPr lang="tr-TR" sz="2000" b="1" dirty="0" err="1">
                <a:latin typeface="Consolas" pitchFamily="49" charset="0"/>
              </a:rPr>
              <a:t>one</a:t>
            </a:r>
            <a:r>
              <a:rPr lang="tr-TR" sz="2000" b="1" dirty="0">
                <a:latin typeface="Consolas" pitchFamily="49" charset="0"/>
              </a:rPr>
              <a:t> </a:t>
            </a:r>
            <a:r>
              <a:rPr lang="tr-TR" sz="2000" b="1" dirty="0" err="1">
                <a:latin typeface="Consolas" pitchFamily="49" charset="0"/>
              </a:rPr>
              <a:t>will</a:t>
            </a:r>
            <a:r>
              <a:rPr lang="tr-TR" sz="2000" b="1" dirty="0">
                <a:latin typeface="Consolas" pitchFamily="49" charset="0"/>
              </a:rPr>
              <a:t> not </a:t>
            </a:r>
            <a:r>
              <a:rPr lang="tr-TR" sz="2000" b="1" dirty="0" err="1">
                <a:latin typeface="Consolas" pitchFamily="49" charset="0"/>
              </a:rPr>
              <a:t>appear</a:t>
            </a:r>
            <a:r>
              <a:rPr lang="tr-TR" sz="2000" b="1" dirty="0">
                <a:latin typeface="Consolas" pitchFamily="49" charset="0"/>
              </a:rPr>
              <a:t> </a:t>
            </a:r>
            <a:r>
              <a:rPr lang="tr-TR" sz="2000" b="1" dirty="0" err="1">
                <a:latin typeface="Consolas" pitchFamily="49" charset="0"/>
              </a:rPr>
              <a:t>until</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gets</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first</a:t>
            </a:r>
            <a:r>
              <a:rPr lang="tr-TR" sz="2000" b="1" dirty="0">
                <a:latin typeface="Consolas" pitchFamily="49" charset="0"/>
              </a:rPr>
              <a:t> </a:t>
            </a:r>
            <a:r>
              <a:rPr lang="tr-TR" sz="2000" b="1" dirty="0" err="1">
                <a:latin typeface="Consolas" pitchFamily="49" charset="0"/>
              </a:rPr>
              <a:t>one</a:t>
            </a:r>
            <a:r>
              <a:rPr lang="tr-TR" sz="2000" b="1" dirty="0">
                <a:latin typeface="Consolas" pitchFamily="49" charset="0"/>
              </a:rPr>
              <a:t>. </a:t>
            </a:r>
          </a:p>
          <a:p>
            <a:pPr algn="ctr"/>
            <a:endParaRPr lang="tr-TR" sz="2000" b="1" dirty="0">
              <a:latin typeface="Consolas" pitchFamily="49" charset="0"/>
            </a:endParaRPr>
          </a:p>
          <a:p>
            <a:pPr algn="ctr"/>
            <a:r>
              <a:rPr lang="tr-TR" sz="2000" b="1" dirty="0">
                <a:latin typeface="Consolas" pitchFamily="49" charset="0"/>
              </a:rPr>
              <a:t>- </a:t>
            </a:r>
            <a:r>
              <a:rPr lang="tr-TR" sz="2000" b="1" dirty="0" err="1">
                <a:latin typeface="Consolas" pitchFamily="49" charset="0"/>
              </a:rPr>
              <a:t>When</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takes</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FPSController</a:t>
            </a:r>
            <a:r>
              <a:rPr lang="tr-TR" sz="2000" b="1" dirty="0">
                <a:latin typeface="Consolas" pitchFamily="49" charset="0"/>
              </a:rPr>
              <a:t> </a:t>
            </a:r>
            <a:r>
              <a:rPr lang="tr-TR" sz="2000" b="1" dirty="0" err="1">
                <a:latin typeface="Consolas" pitchFamily="49" charset="0"/>
              </a:rPr>
              <a:t>will</a:t>
            </a:r>
            <a:r>
              <a:rPr lang="tr-TR" sz="2000" b="1" dirty="0">
                <a:latin typeface="Consolas" pitchFamily="49" charset="0"/>
              </a:rPr>
              <a:t> be </a:t>
            </a:r>
            <a:r>
              <a:rPr lang="tr-TR" sz="2000" b="1" dirty="0" err="1">
                <a:latin typeface="Consolas" pitchFamily="49" charset="0"/>
              </a:rPr>
              <a:t>deactivated</a:t>
            </a:r>
            <a:r>
              <a:rPr lang="tr-TR" sz="2000" b="1" dirty="0">
                <a:latin typeface="Consolas" pitchFamily="49" charset="0"/>
              </a:rPr>
              <a:t>, </a:t>
            </a:r>
            <a:r>
              <a:rPr lang="tr-TR" sz="2000" b="1" dirty="0" err="1">
                <a:latin typeface="Consolas" pitchFamily="49" charset="0"/>
              </a:rPr>
              <a:t>so</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cannot</a:t>
            </a:r>
            <a:r>
              <a:rPr lang="tr-TR" sz="2000" b="1" dirty="0">
                <a:latin typeface="Consolas" pitchFamily="49" charset="0"/>
              </a:rPr>
              <a:t> </a:t>
            </a:r>
            <a:r>
              <a:rPr lang="tr-TR" sz="2000" b="1" dirty="0" err="1">
                <a:latin typeface="Consolas" pitchFamily="49" charset="0"/>
              </a:rPr>
              <a:t>walk</a:t>
            </a:r>
            <a:r>
              <a:rPr lang="tr-TR" sz="2000" b="1" dirty="0">
                <a:latin typeface="Consolas" pitchFamily="49" charset="0"/>
              </a:rPr>
              <a:t> </a:t>
            </a:r>
            <a:r>
              <a:rPr lang="tr-TR" sz="2000" b="1" dirty="0" err="1">
                <a:latin typeface="Consolas" pitchFamily="49" charset="0"/>
              </a:rPr>
              <a:t>before</a:t>
            </a:r>
            <a:r>
              <a:rPr lang="tr-TR" sz="2000" b="1" dirty="0">
                <a:latin typeface="Consolas" pitchFamily="49" charset="0"/>
              </a:rPr>
              <a:t> </a:t>
            </a:r>
            <a:r>
              <a:rPr lang="tr-TR" sz="2000" b="1" dirty="0" err="1">
                <a:latin typeface="Consolas" pitchFamily="49" charset="0"/>
              </a:rPr>
              <a:t>leaving</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p:cNvSpPr>
          <p:nvPr/>
        </p:nvSpPr>
        <p:spPr>
          <a:xfrm>
            <a:off x="119336" y="-99392"/>
            <a:ext cx="1188132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FIRST NOTE</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pic>
        <p:nvPicPr>
          <p:cNvPr id="5" name="4 Resim" descr="not11.png"/>
          <p:cNvPicPr>
            <a:picLocks noChangeAspect="1"/>
          </p:cNvPicPr>
          <p:nvPr/>
        </p:nvPicPr>
        <p:blipFill>
          <a:blip r:embed="rId2" cstate="print"/>
          <a:stretch>
            <a:fillRect/>
          </a:stretch>
        </p:blipFill>
        <p:spPr>
          <a:xfrm>
            <a:off x="1127448" y="404664"/>
            <a:ext cx="10056440" cy="4680520"/>
          </a:xfrm>
          <a:prstGeom prst="rect">
            <a:avLst/>
          </a:prstGeom>
        </p:spPr>
      </p:pic>
      <p:sp>
        <p:nvSpPr>
          <p:cNvPr id="6" name="5 Metin kutusu"/>
          <p:cNvSpPr txBox="1"/>
          <p:nvPr/>
        </p:nvSpPr>
        <p:spPr>
          <a:xfrm>
            <a:off x="0" y="5301208"/>
            <a:ext cx="12192000" cy="1400383"/>
          </a:xfrm>
          <a:prstGeom prst="rect">
            <a:avLst/>
          </a:prstGeom>
          <a:noFill/>
        </p:spPr>
        <p:txBody>
          <a:bodyPr wrap="square" rtlCol="0">
            <a:spAutoFit/>
          </a:bodyPr>
          <a:lstStyle/>
          <a:p>
            <a:pPr algn="ctr">
              <a:buFontTx/>
              <a:buChar char="-"/>
            </a:pPr>
            <a:r>
              <a:rPr lang="tr-TR" sz="1700" b="1" dirty="0" err="1">
                <a:latin typeface="Consolas" pitchFamily="49" charset="0"/>
              </a:rPr>
              <a:t>Bold</a:t>
            </a:r>
            <a:r>
              <a:rPr lang="tr-TR" sz="1700" b="1" dirty="0">
                <a:latin typeface="Consolas" pitchFamily="49" charset="0"/>
              </a:rPr>
              <a:t> </a:t>
            </a:r>
            <a:r>
              <a:rPr lang="tr-TR" sz="1700" b="1" dirty="0" err="1">
                <a:latin typeface="Consolas" pitchFamily="49" charset="0"/>
              </a:rPr>
              <a:t>written</a:t>
            </a:r>
            <a:r>
              <a:rPr lang="tr-TR" sz="1700" b="1" dirty="0">
                <a:latin typeface="Consolas" pitchFamily="49" charset="0"/>
              </a:rPr>
              <a:t> </a:t>
            </a:r>
            <a:r>
              <a:rPr lang="tr-TR" sz="1700" b="1" dirty="0" err="1">
                <a:latin typeface="Consolas" pitchFamily="49" charset="0"/>
              </a:rPr>
              <a:t>text</a:t>
            </a:r>
            <a:r>
              <a:rPr lang="tr-TR" sz="1700" b="1" dirty="0">
                <a:latin typeface="Consolas" pitchFamily="49" charset="0"/>
              </a:rPr>
              <a:t> is a </a:t>
            </a:r>
            <a:r>
              <a:rPr lang="tr-TR" sz="1700" b="1" dirty="0" err="1">
                <a:latin typeface="Consolas" pitchFamily="49" charset="0"/>
              </a:rPr>
              <a:t>hint</a:t>
            </a:r>
            <a:r>
              <a:rPr lang="tr-TR" sz="1700" b="1" dirty="0">
                <a:latin typeface="Consolas" pitchFamily="49" charset="0"/>
              </a:rPr>
              <a:t> </a:t>
            </a:r>
            <a:r>
              <a:rPr lang="tr-TR" sz="1700" b="1" dirty="0" err="1">
                <a:latin typeface="Consolas" pitchFamily="49" charset="0"/>
              </a:rPr>
              <a:t>for</a:t>
            </a:r>
            <a:r>
              <a:rPr lang="tr-TR" sz="1700" b="1" dirty="0">
                <a:latin typeface="Consolas" pitchFamily="49" charset="0"/>
              </a:rPr>
              <a:t>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player</a:t>
            </a:r>
            <a:r>
              <a:rPr lang="tr-TR" sz="1700" b="1" dirty="0">
                <a:latin typeface="Consolas" pitchFamily="49" charset="0"/>
              </a:rPr>
              <a:t>.</a:t>
            </a:r>
          </a:p>
          <a:p>
            <a:pPr algn="ctr"/>
            <a:r>
              <a:rPr lang="tr-TR" sz="1700" b="1" dirty="0">
                <a:latin typeface="Consolas" pitchFamily="49" charset="0"/>
              </a:rPr>
              <a:t>- </a:t>
            </a:r>
            <a:r>
              <a:rPr lang="tr-TR" sz="1700" b="1" dirty="0" err="1">
                <a:latin typeface="Consolas" pitchFamily="49" charset="0"/>
              </a:rPr>
              <a:t>In</a:t>
            </a:r>
            <a:r>
              <a:rPr lang="tr-TR" sz="1700" b="1" dirty="0">
                <a:latin typeface="Consolas" pitchFamily="49" charset="0"/>
              </a:rPr>
              <a:t>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first</a:t>
            </a:r>
            <a:r>
              <a:rPr lang="tr-TR" sz="1700" b="1" dirty="0">
                <a:latin typeface="Consolas" pitchFamily="49" charset="0"/>
              </a:rPr>
              <a:t> </a:t>
            </a:r>
            <a:r>
              <a:rPr lang="tr-TR" sz="1700" b="1" dirty="0" err="1">
                <a:latin typeface="Consolas" pitchFamily="49" charset="0"/>
              </a:rPr>
              <a:t>note</a:t>
            </a:r>
            <a:r>
              <a:rPr lang="tr-TR" sz="1700" b="1" dirty="0">
                <a:latin typeface="Consolas" pitchFamily="49" charset="0"/>
              </a:rPr>
              <a:t> </a:t>
            </a:r>
            <a:r>
              <a:rPr lang="tr-TR" sz="1700" b="1" dirty="0" err="1">
                <a:latin typeface="Consolas" pitchFamily="49" charset="0"/>
              </a:rPr>
              <a:t>there</a:t>
            </a:r>
            <a:r>
              <a:rPr lang="tr-TR" sz="1700" b="1" dirty="0">
                <a:latin typeface="Consolas" pitchFamily="49" charset="0"/>
              </a:rPr>
              <a:t> </a:t>
            </a:r>
            <a:r>
              <a:rPr lang="tr-TR" sz="1700" b="1" dirty="0" err="1">
                <a:latin typeface="Consolas" pitchFamily="49" charset="0"/>
              </a:rPr>
              <a:t>will</a:t>
            </a:r>
            <a:r>
              <a:rPr lang="tr-TR" sz="1700" b="1" dirty="0">
                <a:latin typeface="Consolas" pitchFamily="49" charset="0"/>
              </a:rPr>
              <a:t> be </a:t>
            </a:r>
            <a:r>
              <a:rPr lang="tr-TR" sz="1700" b="1" dirty="0" err="1">
                <a:latin typeface="Consolas" pitchFamily="49" charset="0"/>
              </a:rPr>
              <a:t>nursery</a:t>
            </a:r>
            <a:r>
              <a:rPr lang="tr-TR" sz="1700" b="1" dirty="0">
                <a:latin typeface="Consolas" pitchFamily="49" charset="0"/>
              </a:rPr>
              <a:t> </a:t>
            </a:r>
            <a:r>
              <a:rPr lang="tr-TR" sz="1700" b="1" dirty="0" err="1">
                <a:latin typeface="Consolas" pitchFamily="49" charset="0"/>
              </a:rPr>
              <a:t>rhyme</a:t>
            </a:r>
            <a:r>
              <a:rPr lang="tr-TR" sz="1700" b="1" dirty="0">
                <a:latin typeface="Consolas" pitchFamily="49" charset="0"/>
              </a:rPr>
              <a:t> </a:t>
            </a:r>
            <a:r>
              <a:rPr lang="tr-TR" sz="1700" b="1" dirty="0" err="1">
                <a:latin typeface="Consolas" pitchFamily="49" charset="0"/>
              </a:rPr>
              <a:t>played</a:t>
            </a:r>
            <a:r>
              <a:rPr lang="tr-TR" sz="1700" b="1" dirty="0">
                <a:latin typeface="Consolas" pitchFamily="49" charset="0"/>
              </a:rPr>
              <a:t> on </a:t>
            </a:r>
            <a:r>
              <a:rPr lang="tr-TR" sz="1700" b="1" dirty="0" err="1">
                <a:latin typeface="Consolas" pitchFamily="49" charset="0"/>
              </a:rPr>
              <a:t>the</a:t>
            </a:r>
            <a:r>
              <a:rPr lang="tr-TR" sz="1700" b="1" dirty="0">
                <a:latin typeface="Consolas" pitchFamily="49" charset="0"/>
              </a:rPr>
              <a:t> background (</a:t>
            </a:r>
            <a:r>
              <a:rPr lang="tr-TR" sz="1700" b="1" dirty="0" err="1">
                <a:latin typeface="Consolas" pitchFamily="49" charset="0"/>
              </a:rPr>
              <a:t>Written</a:t>
            </a:r>
            <a:r>
              <a:rPr lang="tr-TR" sz="1700" b="1" dirty="0">
                <a:latin typeface="Consolas" pitchFamily="49" charset="0"/>
              </a:rPr>
              <a:t> on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left</a:t>
            </a:r>
            <a:r>
              <a:rPr lang="tr-TR" sz="1700" b="1" dirty="0">
                <a:latin typeface="Consolas" pitchFamily="49" charset="0"/>
              </a:rPr>
              <a:t> </a:t>
            </a:r>
            <a:r>
              <a:rPr lang="tr-TR" sz="1700" b="1" dirty="0" err="1">
                <a:latin typeface="Consolas" pitchFamily="49" charset="0"/>
              </a:rPr>
              <a:t>side</a:t>
            </a:r>
            <a:r>
              <a:rPr lang="tr-TR" sz="1700" b="1" dirty="0">
                <a:latin typeface="Consolas" pitchFamily="49" charset="0"/>
              </a:rPr>
              <a:t>). </a:t>
            </a:r>
          </a:p>
          <a:p>
            <a:pPr algn="ctr">
              <a:buFontTx/>
              <a:buChar char="-"/>
            </a:pPr>
            <a:r>
              <a:rPr lang="tr-TR" sz="1700" b="1" dirty="0">
                <a:latin typeface="Consolas" pitchFamily="49" charset="0"/>
              </a:rPr>
              <a:t> </a:t>
            </a:r>
            <a:r>
              <a:rPr lang="tr-TR" sz="1700" b="1" dirty="0" err="1">
                <a:latin typeface="Consolas" pitchFamily="49" charset="0"/>
              </a:rPr>
              <a:t>Girl</a:t>
            </a:r>
            <a:r>
              <a:rPr lang="tr-TR" sz="1700" b="1" dirty="0">
                <a:latin typeface="Consolas" pitchFamily="49" charset="0"/>
              </a:rPr>
              <a:t> on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photo</a:t>
            </a:r>
            <a:r>
              <a:rPr lang="tr-TR" sz="1700" b="1" dirty="0">
                <a:latin typeface="Consolas" pitchFamily="49" charset="0"/>
              </a:rPr>
              <a:t> is his </a:t>
            </a:r>
            <a:r>
              <a:rPr lang="tr-TR" sz="1700" b="1" dirty="0" err="1">
                <a:latin typeface="Consolas" pitchFamily="49" charset="0"/>
              </a:rPr>
              <a:t>daughter</a:t>
            </a:r>
            <a:r>
              <a:rPr lang="tr-TR" sz="1700" b="1" dirty="0">
                <a:latin typeface="Consolas" pitchFamily="49" charset="0"/>
              </a:rPr>
              <a:t> </a:t>
            </a:r>
            <a:r>
              <a:rPr lang="tr-TR" sz="1700" b="1" dirty="0" err="1">
                <a:latin typeface="Consolas" pitchFamily="49" charset="0"/>
              </a:rPr>
              <a:t>actually</a:t>
            </a:r>
            <a:r>
              <a:rPr lang="tr-TR" sz="1700" b="1" dirty="0">
                <a:latin typeface="Consolas" pitchFamily="49" charset="0"/>
              </a:rPr>
              <a:t>. But </a:t>
            </a:r>
            <a:r>
              <a:rPr lang="tr-TR" sz="1700" b="1" dirty="0" err="1">
                <a:latin typeface="Consolas" pitchFamily="49" charset="0"/>
              </a:rPr>
              <a:t>we</a:t>
            </a:r>
            <a:r>
              <a:rPr lang="tr-TR" sz="1700" b="1" dirty="0">
                <a:latin typeface="Consolas" pitchFamily="49" charset="0"/>
              </a:rPr>
              <a:t> </a:t>
            </a:r>
            <a:r>
              <a:rPr lang="tr-TR" sz="1700" b="1" dirty="0" err="1">
                <a:latin typeface="Consolas" pitchFamily="49" charset="0"/>
              </a:rPr>
              <a:t>will</a:t>
            </a:r>
            <a:r>
              <a:rPr lang="tr-TR" sz="1700" b="1" dirty="0">
                <a:latin typeface="Consolas" pitchFamily="49" charset="0"/>
              </a:rPr>
              <a:t> </a:t>
            </a:r>
            <a:r>
              <a:rPr lang="tr-TR" sz="1700" b="1" dirty="0" err="1">
                <a:latin typeface="Consolas" pitchFamily="49" charset="0"/>
              </a:rPr>
              <a:t>get</a:t>
            </a:r>
            <a:r>
              <a:rPr lang="tr-TR" sz="1700" b="1" dirty="0">
                <a:latin typeface="Consolas" pitchFamily="49" charset="0"/>
              </a:rPr>
              <a:t> </a:t>
            </a:r>
            <a:r>
              <a:rPr lang="tr-TR" sz="1700" b="1" dirty="0" err="1">
                <a:latin typeface="Consolas" pitchFamily="49" charset="0"/>
              </a:rPr>
              <a:t>into</a:t>
            </a:r>
            <a:r>
              <a:rPr lang="tr-TR" sz="1700" b="1" dirty="0">
                <a:latin typeface="Consolas" pitchFamily="49" charset="0"/>
              </a:rPr>
              <a:t> </a:t>
            </a:r>
            <a:r>
              <a:rPr lang="tr-TR" sz="1700" b="1" dirty="0" err="1">
                <a:latin typeface="Consolas" pitchFamily="49" charset="0"/>
              </a:rPr>
              <a:t>that</a:t>
            </a:r>
            <a:r>
              <a:rPr lang="tr-TR" sz="1700" b="1" dirty="0">
                <a:latin typeface="Consolas" pitchFamily="49" charset="0"/>
              </a:rPr>
              <a:t> </a:t>
            </a:r>
            <a:r>
              <a:rPr lang="tr-TR" sz="1700" b="1" dirty="0" err="1">
                <a:latin typeface="Consolas" pitchFamily="49" charset="0"/>
              </a:rPr>
              <a:t>storytelling</a:t>
            </a:r>
            <a:r>
              <a:rPr lang="tr-TR" sz="1700" b="1" dirty="0">
                <a:latin typeface="Consolas" pitchFamily="49" charset="0"/>
              </a:rPr>
              <a:t> in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last</a:t>
            </a:r>
            <a:r>
              <a:rPr lang="tr-TR" sz="1700" b="1" dirty="0">
                <a:latin typeface="Consolas" pitchFamily="49" charset="0"/>
              </a:rPr>
              <a:t> </a:t>
            </a:r>
            <a:r>
              <a:rPr lang="tr-TR" sz="1700" b="1" dirty="0" err="1">
                <a:latin typeface="Consolas" pitchFamily="49" charset="0"/>
              </a:rPr>
              <a:t>demo</a:t>
            </a:r>
            <a:r>
              <a:rPr lang="tr-TR" sz="1700" b="1" dirty="0">
                <a:latin typeface="Consolas" pitchFamily="49" charset="0"/>
              </a:rPr>
              <a:t>.</a:t>
            </a:r>
          </a:p>
          <a:p>
            <a:pPr algn="ctr">
              <a:buFontTx/>
              <a:buChar char="-"/>
            </a:pPr>
            <a:r>
              <a:rPr lang="tr-TR" sz="1700" b="1" dirty="0">
                <a:latin typeface="Consolas" pitchFamily="49" charset="0"/>
              </a:rPr>
              <a:t> </a:t>
            </a:r>
            <a:r>
              <a:rPr lang="tr-TR" sz="1700" b="1" dirty="0" err="1">
                <a:latin typeface="Consolas" pitchFamily="49" charset="0"/>
              </a:rPr>
              <a:t>One</a:t>
            </a:r>
            <a:r>
              <a:rPr lang="tr-TR" sz="1700" b="1" dirty="0">
                <a:latin typeface="Consolas" pitchFamily="49" charset="0"/>
              </a:rPr>
              <a:t> </a:t>
            </a:r>
            <a:r>
              <a:rPr lang="tr-TR" sz="1700" b="1" dirty="0" err="1">
                <a:latin typeface="Consolas" pitchFamily="49" charset="0"/>
              </a:rPr>
              <a:t>word</a:t>
            </a:r>
            <a:r>
              <a:rPr lang="tr-TR" sz="1700" b="1" dirty="0">
                <a:latin typeface="Consolas" pitchFamily="49" charset="0"/>
              </a:rPr>
              <a:t> </a:t>
            </a:r>
            <a:r>
              <a:rPr lang="tr-TR" sz="1700" b="1" dirty="0" err="1">
                <a:latin typeface="Consolas" pitchFamily="49" charset="0"/>
              </a:rPr>
              <a:t>differs</a:t>
            </a:r>
            <a:r>
              <a:rPr lang="tr-TR" sz="1700" b="1" dirty="0">
                <a:latin typeface="Consolas" pitchFamily="49" charset="0"/>
              </a:rPr>
              <a:t> </a:t>
            </a:r>
            <a:r>
              <a:rPr lang="tr-TR" sz="1700" b="1" dirty="0" err="1">
                <a:latin typeface="Consolas" pitchFamily="49" charset="0"/>
              </a:rPr>
              <a:t>from</a:t>
            </a:r>
            <a:r>
              <a:rPr lang="tr-TR" sz="1700" b="1" dirty="0">
                <a:latin typeface="Consolas" pitchFamily="49" charset="0"/>
              </a:rPr>
              <a:t> </a:t>
            </a:r>
            <a:r>
              <a:rPr lang="tr-TR" sz="1700" b="1" dirty="0" err="1">
                <a:latin typeface="Consolas" pitchFamily="49" charset="0"/>
              </a:rPr>
              <a:t>the</a:t>
            </a:r>
            <a:r>
              <a:rPr lang="tr-TR" sz="1700" b="1" dirty="0">
                <a:latin typeface="Consolas" pitchFamily="49" charset="0"/>
              </a:rPr>
              <a:t> </a:t>
            </a:r>
            <a:r>
              <a:rPr lang="tr-TR" sz="1700" b="1" dirty="0" err="1">
                <a:latin typeface="Consolas" pitchFamily="49" charset="0"/>
              </a:rPr>
              <a:t>song</a:t>
            </a:r>
            <a:r>
              <a:rPr lang="tr-TR" sz="1700" b="1" dirty="0">
                <a:latin typeface="Consolas" pitchFamily="49" charset="0"/>
              </a:rPr>
              <a:t>, </a:t>
            </a:r>
            <a:r>
              <a:rPr lang="tr-TR" sz="1700" b="1" dirty="0" err="1">
                <a:latin typeface="Consolas" pitchFamily="49" charset="0"/>
              </a:rPr>
              <a:t>we</a:t>
            </a:r>
            <a:r>
              <a:rPr lang="tr-TR" sz="1700" b="1" dirty="0">
                <a:latin typeface="Consolas" pitchFamily="49" charset="0"/>
              </a:rPr>
              <a:t> </a:t>
            </a:r>
            <a:r>
              <a:rPr lang="tr-TR" sz="1700" b="1" dirty="0" err="1">
                <a:latin typeface="Consolas" pitchFamily="49" charset="0"/>
              </a:rPr>
              <a:t>want</a:t>
            </a:r>
            <a:r>
              <a:rPr lang="tr-TR" sz="1700" b="1" dirty="0">
                <a:latin typeface="Consolas" pitchFamily="49" charset="0"/>
              </a:rPr>
              <a:t> </a:t>
            </a:r>
            <a:r>
              <a:rPr lang="tr-TR" sz="1700" b="1" dirty="0" err="1">
                <a:latin typeface="Consolas" pitchFamily="49" charset="0"/>
              </a:rPr>
              <a:t>user</a:t>
            </a:r>
            <a:r>
              <a:rPr lang="tr-TR" sz="1700" b="1" dirty="0">
                <a:latin typeface="Consolas" pitchFamily="49" charset="0"/>
              </a:rPr>
              <a:t> </a:t>
            </a:r>
            <a:r>
              <a:rPr lang="tr-TR" sz="1700" b="1" dirty="0" err="1">
                <a:latin typeface="Consolas" pitchFamily="49" charset="0"/>
              </a:rPr>
              <a:t>to</a:t>
            </a:r>
            <a:r>
              <a:rPr lang="tr-TR" sz="1700" b="1" dirty="0">
                <a:latin typeface="Consolas" pitchFamily="49" charset="0"/>
              </a:rPr>
              <a:t> </a:t>
            </a:r>
            <a:r>
              <a:rPr lang="tr-TR" sz="1700" b="1" dirty="0" err="1">
                <a:latin typeface="Consolas" pitchFamily="49" charset="0"/>
              </a:rPr>
              <a:t>notice</a:t>
            </a:r>
            <a:r>
              <a:rPr lang="tr-TR" sz="1700" b="1" dirty="0">
                <a:latin typeface="Consolas" pitchFamily="49" charset="0"/>
              </a:rPr>
              <a:t> </a:t>
            </a:r>
            <a:r>
              <a:rPr lang="tr-TR" sz="1700" b="1" dirty="0" err="1">
                <a:latin typeface="Consolas" pitchFamily="49" charset="0"/>
              </a:rPr>
              <a:t>that</a:t>
            </a:r>
            <a:r>
              <a:rPr lang="tr-TR" sz="1700" b="1" dirty="0">
                <a:latin typeface="Consolas" pitchFamily="49" charset="0"/>
              </a:rPr>
              <a:t> </a:t>
            </a:r>
            <a:r>
              <a:rPr lang="tr-TR" sz="1700" b="1" dirty="0" err="1">
                <a:latin typeface="Consolas" pitchFamily="49" charset="0"/>
              </a:rPr>
              <a:t>word</a:t>
            </a:r>
            <a:r>
              <a:rPr lang="tr-TR" sz="1700" b="1" dirty="0">
                <a:latin typeface="Consolas" pitchFamily="49" charset="0"/>
              </a:rPr>
              <a:t>. (“</a:t>
            </a:r>
            <a:r>
              <a:rPr lang="tr-TR" sz="1700" b="1" dirty="0" err="1">
                <a:latin typeface="Consolas" pitchFamily="49" charset="0"/>
              </a:rPr>
              <a:t>Death</a:t>
            </a:r>
            <a:r>
              <a:rPr lang="tr-TR" sz="1700" b="1" dirty="0">
                <a:latin typeface="Consolas" pitchFamily="49"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çerik Yer Tutucusu" descr="not3.png"/>
          <p:cNvPicPr>
            <a:picLocks noGrp="1" noChangeAspect="1"/>
          </p:cNvPicPr>
          <p:nvPr>
            <p:ph idx="1"/>
          </p:nvPr>
        </p:nvPicPr>
        <p:blipFill>
          <a:blip r:embed="rId2" cstate="print"/>
          <a:stretch>
            <a:fillRect/>
          </a:stretch>
        </p:blipFill>
        <p:spPr>
          <a:xfrm>
            <a:off x="623392" y="764704"/>
            <a:ext cx="11089232" cy="5544616"/>
          </a:xfrm>
        </p:spPr>
      </p:pic>
      <p:sp>
        <p:nvSpPr>
          <p:cNvPr id="7" name="TextShape 1"/>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SECOND NOTE</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not333.png"/>
          <p:cNvPicPr>
            <a:picLocks noChangeAspect="1"/>
          </p:cNvPicPr>
          <p:nvPr/>
        </p:nvPicPr>
        <p:blipFill>
          <a:blip r:embed="rId2" cstate="print"/>
          <a:stretch>
            <a:fillRect/>
          </a:stretch>
        </p:blipFill>
        <p:spPr>
          <a:xfrm>
            <a:off x="695400" y="188640"/>
            <a:ext cx="10657184" cy="4968552"/>
          </a:xfrm>
          <a:prstGeom prst="rect">
            <a:avLst/>
          </a:prstGeom>
        </p:spPr>
      </p:pic>
      <p:sp>
        <p:nvSpPr>
          <p:cNvPr id="5" name="4 Metin kutusu"/>
          <p:cNvSpPr txBox="1"/>
          <p:nvPr/>
        </p:nvSpPr>
        <p:spPr>
          <a:xfrm>
            <a:off x="0" y="5301208"/>
            <a:ext cx="12192000" cy="1323439"/>
          </a:xfrm>
          <a:prstGeom prst="rect">
            <a:avLst/>
          </a:prstGeom>
          <a:noFill/>
        </p:spPr>
        <p:txBody>
          <a:bodyPr wrap="square" rtlCol="0">
            <a:spAutoFit/>
          </a:bodyPr>
          <a:lstStyle/>
          <a:p>
            <a:pPr algn="ctr">
              <a:buFontTx/>
              <a:buChar char="-"/>
            </a:pPr>
            <a:r>
              <a:rPr lang="tr-TR" sz="2000" b="1" dirty="0" err="1">
                <a:latin typeface="Consolas" pitchFamily="49" charset="0"/>
              </a:rPr>
              <a:t>Bold</a:t>
            </a:r>
            <a:r>
              <a:rPr lang="tr-TR" sz="2000" b="1" dirty="0">
                <a:latin typeface="Consolas" pitchFamily="49" charset="0"/>
              </a:rPr>
              <a:t> </a:t>
            </a:r>
            <a:r>
              <a:rPr lang="tr-TR" sz="2000" b="1" dirty="0" err="1">
                <a:latin typeface="Consolas" pitchFamily="49" charset="0"/>
              </a:rPr>
              <a:t>written</a:t>
            </a:r>
            <a:r>
              <a:rPr lang="tr-TR" sz="2000" b="1" dirty="0">
                <a:latin typeface="Consolas" pitchFamily="49" charset="0"/>
              </a:rPr>
              <a:t> </a:t>
            </a:r>
            <a:r>
              <a:rPr lang="tr-TR" sz="2000" b="1" dirty="0" err="1">
                <a:latin typeface="Consolas" pitchFamily="49" charset="0"/>
              </a:rPr>
              <a:t>text</a:t>
            </a:r>
            <a:r>
              <a:rPr lang="tr-TR" sz="2000" b="1" dirty="0">
                <a:latin typeface="Consolas" pitchFamily="49" charset="0"/>
              </a:rPr>
              <a:t> is a </a:t>
            </a:r>
            <a:r>
              <a:rPr lang="tr-TR" sz="2000" b="1" dirty="0" err="1">
                <a:latin typeface="Consolas" pitchFamily="49" charset="0"/>
              </a:rPr>
              <a:t>hint</a:t>
            </a:r>
            <a:r>
              <a:rPr lang="tr-TR" sz="2000" b="1" dirty="0">
                <a:latin typeface="Consolas" pitchFamily="49" charset="0"/>
              </a:rPr>
              <a:t> </a:t>
            </a:r>
            <a:r>
              <a:rPr lang="tr-TR" sz="2000" b="1" dirty="0" err="1">
                <a:latin typeface="Consolas" pitchFamily="49" charset="0"/>
              </a:rPr>
              <a:t>for</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player</a:t>
            </a:r>
            <a:r>
              <a:rPr lang="tr-TR" sz="2000" b="1" dirty="0">
                <a:latin typeface="Consolas" pitchFamily="49" charset="0"/>
              </a:rPr>
              <a:t>.</a:t>
            </a:r>
          </a:p>
          <a:p>
            <a:pPr algn="ctr"/>
            <a:r>
              <a:rPr lang="tr-TR" sz="2000" b="1" dirty="0">
                <a:latin typeface="Consolas" pitchFamily="49" charset="0"/>
              </a:rPr>
              <a:t>- </a:t>
            </a:r>
            <a:r>
              <a:rPr lang="tr-TR" sz="2000" b="1" dirty="0" err="1">
                <a:latin typeface="Consolas" pitchFamily="49" charset="0"/>
              </a:rPr>
              <a:t>In</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second</a:t>
            </a:r>
            <a:r>
              <a:rPr lang="tr-TR" sz="2000" b="1" dirty="0">
                <a:latin typeface="Consolas" pitchFamily="49" charset="0"/>
              </a:rPr>
              <a:t> </a:t>
            </a:r>
            <a:r>
              <a:rPr lang="tr-TR" sz="2000" b="1" dirty="0" err="1">
                <a:latin typeface="Consolas" pitchFamily="49" charset="0"/>
              </a:rPr>
              <a:t>note</a:t>
            </a:r>
            <a:r>
              <a:rPr lang="tr-TR" sz="2000" b="1" dirty="0">
                <a:latin typeface="Consolas" pitchFamily="49" charset="0"/>
              </a:rPr>
              <a:t> </a:t>
            </a:r>
            <a:r>
              <a:rPr lang="tr-TR" sz="2000" b="1" dirty="0" err="1">
                <a:latin typeface="Consolas" pitchFamily="49" charset="0"/>
              </a:rPr>
              <a:t>there</a:t>
            </a:r>
            <a:r>
              <a:rPr lang="tr-TR" sz="2000" b="1" dirty="0">
                <a:latin typeface="Consolas" pitchFamily="49" charset="0"/>
              </a:rPr>
              <a:t> </a:t>
            </a:r>
            <a:r>
              <a:rPr lang="tr-TR" sz="2000" b="1" dirty="0" err="1">
                <a:latin typeface="Consolas" pitchFamily="49" charset="0"/>
              </a:rPr>
              <a:t>will</a:t>
            </a:r>
            <a:r>
              <a:rPr lang="tr-TR" sz="2000" b="1" dirty="0">
                <a:latin typeface="Consolas" pitchFamily="49" charset="0"/>
              </a:rPr>
              <a:t> be background </a:t>
            </a:r>
            <a:r>
              <a:rPr lang="tr-TR" sz="2000" b="1" dirty="0" err="1">
                <a:latin typeface="Consolas" pitchFamily="49" charset="0"/>
              </a:rPr>
              <a:t>sound</a:t>
            </a:r>
            <a:r>
              <a:rPr lang="tr-TR" sz="2000" b="1" dirty="0">
                <a:latin typeface="Consolas" pitchFamily="49" charset="0"/>
              </a:rPr>
              <a:t> of </a:t>
            </a:r>
            <a:r>
              <a:rPr lang="tr-TR" sz="2000" b="1" dirty="0" err="1">
                <a:latin typeface="Consolas" pitchFamily="49" charset="0"/>
              </a:rPr>
              <a:t>girl</a:t>
            </a:r>
            <a:r>
              <a:rPr lang="tr-TR" sz="2000" b="1" dirty="0">
                <a:latin typeface="Consolas" pitchFamily="49" charset="0"/>
              </a:rPr>
              <a:t> </a:t>
            </a:r>
            <a:r>
              <a:rPr lang="tr-TR" sz="2000" b="1" dirty="0" err="1">
                <a:latin typeface="Consolas" pitchFamily="49" charset="0"/>
              </a:rPr>
              <a:t>singing</a:t>
            </a:r>
            <a:r>
              <a:rPr lang="tr-TR" sz="2000" b="1" dirty="0">
                <a:latin typeface="Consolas" pitchFamily="49" charset="0"/>
              </a:rPr>
              <a:t> “La La La”.</a:t>
            </a:r>
          </a:p>
          <a:p>
            <a:pPr algn="ctr">
              <a:buFontTx/>
              <a:buChar char="-"/>
            </a:pPr>
            <a:r>
              <a:rPr lang="tr-TR" sz="2000" b="1" dirty="0">
                <a:latin typeface="Consolas" pitchFamily="49" charset="0"/>
              </a:rPr>
              <a:t> </a:t>
            </a:r>
            <a:r>
              <a:rPr lang="tr-TR" sz="2000" b="1" dirty="0" err="1">
                <a:latin typeface="Consolas" pitchFamily="49" charset="0"/>
              </a:rPr>
              <a:t>Photos</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drawing</a:t>
            </a:r>
            <a:r>
              <a:rPr lang="tr-TR" sz="2000" b="1" dirty="0">
                <a:latin typeface="Consolas" pitchFamily="49" charset="0"/>
              </a:rPr>
              <a:t> of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father</a:t>
            </a:r>
            <a:r>
              <a:rPr lang="tr-TR" sz="2000" b="1" dirty="0">
                <a:latin typeface="Consolas" pitchFamily="49" charset="0"/>
              </a:rPr>
              <a:t> (</a:t>
            </a:r>
            <a:r>
              <a:rPr lang="tr-TR" sz="2000" b="1" dirty="0" err="1">
                <a:latin typeface="Consolas" pitchFamily="49" charset="0"/>
              </a:rPr>
              <a:t>main</a:t>
            </a:r>
            <a:r>
              <a:rPr lang="tr-TR" sz="2000" b="1" dirty="0">
                <a:latin typeface="Consolas" pitchFamily="49" charset="0"/>
              </a:rPr>
              <a:t> </a:t>
            </a:r>
            <a:r>
              <a:rPr lang="tr-TR" sz="2000" b="1" dirty="0" err="1">
                <a:latin typeface="Consolas" pitchFamily="49" charset="0"/>
              </a:rPr>
              <a:t>character</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daughter</a:t>
            </a:r>
            <a:r>
              <a:rPr lang="tr-TR" sz="2000" b="1" dirty="0">
                <a:latin typeface="Consolas" pitchFamily="49" charset="0"/>
              </a:rPr>
              <a:t>.</a:t>
            </a:r>
          </a:p>
          <a:p>
            <a:pPr algn="ctr">
              <a:buFontTx/>
              <a:buChar char="-"/>
            </a:pPr>
            <a:r>
              <a:rPr lang="tr-TR" sz="2000" b="1" dirty="0" err="1">
                <a:latin typeface="Consolas" pitchFamily="49" charset="0"/>
              </a:rPr>
              <a:t>We</a:t>
            </a:r>
            <a:r>
              <a:rPr lang="tr-TR" sz="2000" b="1" dirty="0">
                <a:latin typeface="Consolas" pitchFamily="49" charset="0"/>
              </a:rPr>
              <a:t> </a:t>
            </a:r>
            <a:r>
              <a:rPr lang="tr-TR" sz="2000" b="1" dirty="0" err="1">
                <a:latin typeface="Consolas" pitchFamily="49" charset="0"/>
              </a:rPr>
              <a:t>want</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to</a:t>
            </a:r>
            <a:r>
              <a:rPr lang="tr-TR" sz="2000" b="1" dirty="0">
                <a:latin typeface="Consolas" pitchFamily="49" charset="0"/>
              </a:rPr>
              <a:t> </a:t>
            </a:r>
            <a:r>
              <a:rPr lang="tr-TR" sz="2000" b="1" dirty="0" err="1">
                <a:latin typeface="Consolas" pitchFamily="49" charset="0"/>
              </a:rPr>
              <a:t>remember</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date</a:t>
            </a:r>
            <a:r>
              <a:rPr lang="tr-TR" sz="2000" b="1" dirty="0">
                <a:latin typeface="Consolas" pitchFamily="49" charset="0"/>
              </a:rPr>
              <a:t>, </a:t>
            </a:r>
            <a:r>
              <a:rPr lang="tr-TR" sz="2000" b="1" dirty="0" err="1">
                <a:latin typeface="Consolas" pitchFamily="49" charset="0"/>
              </a:rPr>
              <a:t>when</a:t>
            </a:r>
            <a:r>
              <a:rPr lang="tr-TR" sz="2000" b="1" dirty="0">
                <a:latin typeface="Consolas" pitchFamily="49" charset="0"/>
              </a:rPr>
              <a:t> </a:t>
            </a:r>
            <a:r>
              <a:rPr lang="tr-TR" sz="2000" b="1" dirty="0" err="1">
                <a:latin typeface="Consolas" pitchFamily="49" charset="0"/>
              </a:rPr>
              <a:t>girls</a:t>
            </a:r>
            <a:r>
              <a:rPr lang="tr-TR" sz="2000" b="1" dirty="0">
                <a:latin typeface="Consolas" pitchFamily="49" charset="0"/>
              </a:rPr>
              <a:t> </a:t>
            </a:r>
            <a:r>
              <a:rPr lang="tr-TR" sz="2000" b="1" dirty="0" err="1">
                <a:latin typeface="Consolas" pitchFamily="49" charset="0"/>
              </a:rPr>
              <a:t>swings</a:t>
            </a:r>
            <a:r>
              <a:rPr lang="tr-TR" sz="2000" b="1" dirty="0">
                <a:latin typeface="Consolas" pitchFamily="49" charset="0"/>
              </a:rPr>
              <a:t> </a:t>
            </a:r>
            <a:r>
              <a:rPr lang="tr-TR" sz="2000" b="1" dirty="0" err="1">
                <a:latin typeface="Consolas" pitchFamily="49" charset="0"/>
              </a:rPr>
              <a:t>alone</a:t>
            </a:r>
            <a:r>
              <a:rPr lang="tr-TR" sz="2000" b="1" dirty="0">
                <a:latin typeface="Consolas" pitchFamily="49" charset="0"/>
              </a:rPr>
              <a:t>. (“03/05/17”)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2800" b="1" i="0" u="none" strike="noStrike" kern="1200" cap="all" spc="-1" normalizeH="0" baseline="0" noProof="0" dirty="0">
                <a:ln w="3175" cmpd="sng">
                  <a:noFill/>
                </a:ln>
                <a:solidFill>
                  <a:srgbClr val="FFFFFF"/>
                </a:solidFill>
                <a:effectLst/>
                <a:uLnTx/>
                <a:uFill>
                  <a:solidFill>
                    <a:srgbClr val="FFFFFF"/>
                  </a:solidFill>
                </a:uFill>
                <a:latin typeface="Consolas"/>
                <a:ea typeface="+mj-ea"/>
                <a:cs typeface="+mj-cs"/>
              </a:rPr>
              <a:t>THIRD NOTE</a:t>
            </a:r>
            <a:endParaRPr kumimoji="0" lang="tr-TR" sz="1400" b="0" i="0" u="none" strike="noStrike" kern="1200" cap="all" spc="-1" normalizeH="0" baseline="0" noProof="0" dirty="0">
              <a:ln w="3175" cmpd="sng">
                <a:noFill/>
              </a:ln>
              <a:solidFill>
                <a:srgbClr val="FFFFFF"/>
              </a:solidFill>
              <a:effectLst/>
              <a:uLnTx/>
              <a:uFill>
                <a:solidFill>
                  <a:srgbClr val="FFFFFF"/>
                </a:solidFill>
              </a:uFill>
              <a:latin typeface="Calibri"/>
              <a:ea typeface="+mj-ea"/>
              <a:cs typeface="+mj-cs"/>
            </a:endParaRPr>
          </a:p>
        </p:txBody>
      </p:sp>
      <p:pic>
        <p:nvPicPr>
          <p:cNvPr id="5" name="4 Resim" descr="sonnotspawn.png"/>
          <p:cNvPicPr>
            <a:picLocks noChangeAspect="1"/>
          </p:cNvPicPr>
          <p:nvPr/>
        </p:nvPicPr>
        <p:blipFill>
          <a:blip r:embed="rId2" cstate="print"/>
          <a:stretch>
            <a:fillRect/>
          </a:stretch>
        </p:blipFill>
        <p:spPr>
          <a:xfrm>
            <a:off x="983432" y="692696"/>
            <a:ext cx="10448484" cy="58772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sonnotpuzzle.png"/>
          <p:cNvPicPr>
            <a:picLocks noChangeAspect="1"/>
          </p:cNvPicPr>
          <p:nvPr/>
        </p:nvPicPr>
        <p:blipFill>
          <a:blip r:embed="rId2" cstate="print"/>
          <a:stretch>
            <a:fillRect/>
          </a:stretch>
        </p:blipFill>
        <p:spPr>
          <a:xfrm>
            <a:off x="119336" y="116632"/>
            <a:ext cx="7200800" cy="4968552"/>
          </a:xfrm>
          <a:prstGeom prst="rect">
            <a:avLst/>
          </a:prstGeom>
        </p:spPr>
      </p:pic>
      <p:pic>
        <p:nvPicPr>
          <p:cNvPr id="5" name="4 Resim" descr="house.png"/>
          <p:cNvPicPr>
            <a:picLocks noChangeAspect="1"/>
          </p:cNvPicPr>
          <p:nvPr/>
        </p:nvPicPr>
        <p:blipFill>
          <a:blip r:embed="rId3" cstate="print"/>
          <a:stretch>
            <a:fillRect/>
          </a:stretch>
        </p:blipFill>
        <p:spPr>
          <a:xfrm>
            <a:off x="7392144" y="116632"/>
            <a:ext cx="4718333" cy="4968552"/>
          </a:xfrm>
          <a:prstGeom prst="rect">
            <a:avLst/>
          </a:prstGeom>
        </p:spPr>
      </p:pic>
      <p:sp>
        <p:nvSpPr>
          <p:cNvPr id="6" name="5 Metin kutusu"/>
          <p:cNvSpPr txBox="1"/>
          <p:nvPr/>
        </p:nvSpPr>
        <p:spPr>
          <a:xfrm>
            <a:off x="0" y="5228059"/>
            <a:ext cx="12192000" cy="1323439"/>
          </a:xfrm>
          <a:prstGeom prst="rect">
            <a:avLst/>
          </a:prstGeom>
          <a:noFill/>
        </p:spPr>
        <p:txBody>
          <a:bodyPr wrap="square" rtlCol="0" anchor="t">
            <a:spAutoFit/>
          </a:bodyPr>
          <a:lstStyle/>
          <a:p>
            <a:pPr algn="ctr">
              <a:buFontTx/>
              <a:buChar char="-"/>
            </a:pPr>
            <a:r>
              <a:rPr lang="tr-TR" sz="2000" b="1" dirty="0" err="1">
                <a:latin typeface="Consolas" pitchFamily="49" charset="0"/>
              </a:rPr>
              <a:t>Bold</a:t>
            </a:r>
            <a:r>
              <a:rPr lang="tr-TR" sz="2000" b="1" dirty="0">
                <a:latin typeface="Consolas" pitchFamily="49" charset="0"/>
              </a:rPr>
              <a:t> </a:t>
            </a:r>
            <a:r>
              <a:rPr lang="tr-TR" sz="2000" b="1" dirty="0" err="1">
                <a:latin typeface="Consolas" pitchFamily="49" charset="0"/>
              </a:rPr>
              <a:t>written</a:t>
            </a:r>
            <a:r>
              <a:rPr lang="tr-TR" sz="2000" b="1" dirty="0">
                <a:latin typeface="Consolas" pitchFamily="49" charset="0"/>
              </a:rPr>
              <a:t> </a:t>
            </a:r>
            <a:r>
              <a:rPr lang="tr-TR" sz="2000" b="1" dirty="0" err="1">
                <a:latin typeface="Consolas" pitchFamily="49" charset="0"/>
              </a:rPr>
              <a:t>text</a:t>
            </a:r>
            <a:r>
              <a:rPr lang="tr-TR" sz="2000" b="1" dirty="0">
                <a:latin typeface="Consolas" pitchFamily="49" charset="0"/>
              </a:rPr>
              <a:t> is a </a:t>
            </a:r>
            <a:r>
              <a:rPr lang="tr-TR" sz="2000" b="1" dirty="0" err="1">
                <a:latin typeface="Consolas" pitchFamily="49" charset="0"/>
              </a:rPr>
              <a:t>hint</a:t>
            </a:r>
            <a:r>
              <a:rPr lang="tr-TR" sz="2000" b="1" dirty="0">
                <a:latin typeface="Consolas" pitchFamily="49" charset="0"/>
              </a:rPr>
              <a:t> </a:t>
            </a:r>
            <a:r>
              <a:rPr lang="tr-TR" sz="2000" b="1" dirty="0" err="1">
                <a:latin typeface="Consolas" pitchFamily="49" charset="0"/>
              </a:rPr>
              <a:t>for</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player</a:t>
            </a:r>
            <a:r>
              <a:rPr lang="tr-TR" sz="2000" b="1" dirty="0">
                <a:latin typeface="Consolas" pitchFamily="49" charset="0"/>
              </a:rPr>
              <a:t>.</a:t>
            </a:r>
          </a:p>
          <a:p>
            <a:pPr algn="ctr">
              <a:buFontTx/>
              <a:buChar char="-"/>
            </a:pPr>
            <a:r>
              <a:rPr lang="tr-TR" sz="2000" b="1" dirty="0">
                <a:latin typeface="Consolas" pitchFamily="49" charset="0"/>
              </a:rPr>
              <a:t> </a:t>
            </a:r>
            <a:r>
              <a:rPr lang="tr-TR" sz="2000" b="1" dirty="0" err="1">
                <a:latin typeface="Consolas" pitchFamily="49" charset="0"/>
              </a:rPr>
              <a:t>Photos</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drawing</a:t>
            </a:r>
            <a:r>
              <a:rPr lang="tr-TR" sz="2000" b="1" dirty="0">
                <a:latin typeface="Consolas" pitchFamily="49" charset="0"/>
              </a:rPr>
              <a:t> of </a:t>
            </a:r>
            <a:r>
              <a:rPr lang="tr-TR" sz="2000" b="1" dirty="0" err="1">
                <a:latin typeface="Consolas" pitchFamily="49" charset="0"/>
              </a:rPr>
              <a:t>the</a:t>
            </a:r>
            <a:r>
              <a:rPr lang="tr-TR" sz="2000" b="1" dirty="0">
                <a:latin typeface="Consolas" pitchFamily="49" charset="0"/>
              </a:rPr>
              <a:t> </a:t>
            </a:r>
            <a:r>
              <a:rPr lang="tr-TR" sz="2000" b="1" dirty="0" err="1">
                <a:latin typeface="Consolas" pitchFamily="49" charset="0"/>
              </a:rPr>
              <a:t>house</a:t>
            </a:r>
            <a:r>
              <a:rPr lang="tr-TR" sz="2000" b="1" dirty="0">
                <a:latin typeface="Consolas" pitchFamily="49" charset="0"/>
              </a:rPr>
              <a:t> </a:t>
            </a:r>
            <a:r>
              <a:rPr lang="tr-TR" sz="2000" b="1" dirty="0" err="1">
                <a:latin typeface="Consolas" pitchFamily="49" charset="0"/>
              </a:rPr>
              <a:t>and</a:t>
            </a:r>
            <a:r>
              <a:rPr lang="tr-TR" sz="2000" b="1" dirty="0">
                <a:latin typeface="Consolas" pitchFamily="49" charset="0"/>
              </a:rPr>
              <a:t> </a:t>
            </a:r>
            <a:r>
              <a:rPr lang="tr-TR" sz="2000" b="1" dirty="0" err="1">
                <a:latin typeface="Consolas" pitchFamily="49" charset="0"/>
              </a:rPr>
              <a:t>its</a:t>
            </a:r>
            <a:r>
              <a:rPr lang="tr-TR" sz="2000" b="1" dirty="0">
                <a:latin typeface="Consolas" pitchFamily="49" charset="0"/>
              </a:rPr>
              <a:t> </a:t>
            </a:r>
            <a:r>
              <a:rPr lang="tr-TR" sz="2000" b="1" dirty="0" err="1">
                <a:latin typeface="Consolas" pitchFamily="49" charset="0"/>
              </a:rPr>
              <a:t>surroundings</a:t>
            </a:r>
            <a:r>
              <a:rPr lang="tr-TR" sz="2000" b="1" dirty="0">
                <a:latin typeface="Consolas" pitchFamily="49" charset="0"/>
              </a:rPr>
              <a:t>.</a:t>
            </a:r>
          </a:p>
          <a:p>
            <a:pPr algn="ctr">
              <a:buFontTx/>
              <a:buChar char="-"/>
            </a:pPr>
            <a:r>
              <a:rPr lang="tr-TR" sz="2000" b="1" dirty="0" err="1">
                <a:latin typeface="Consolas" pitchFamily="49" charset="0"/>
              </a:rPr>
              <a:t>We</a:t>
            </a:r>
            <a:r>
              <a:rPr lang="tr-TR" sz="2000" b="1" dirty="0">
                <a:latin typeface="Consolas" pitchFamily="49" charset="0"/>
              </a:rPr>
              <a:t> </a:t>
            </a:r>
            <a:r>
              <a:rPr lang="tr-TR" sz="2000" b="1" dirty="0" err="1">
                <a:latin typeface="Consolas" pitchFamily="49" charset="0"/>
              </a:rPr>
              <a:t>want</a:t>
            </a:r>
            <a:r>
              <a:rPr lang="tr-TR" sz="2000" b="1" dirty="0">
                <a:latin typeface="Consolas" pitchFamily="49" charset="0"/>
              </a:rPr>
              <a:t> </a:t>
            </a:r>
            <a:r>
              <a:rPr lang="tr-TR" sz="2000" b="1" dirty="0" err="1">
                <a:latin typeface="Consolas" pitchFamily="49" charset="0"/>
              </a:rPr>
              <a:t>user</a:t>
            </a:r>
            <a:r>
              <a:rPr lang="tr-TR" sz="2000" b="1" dirty="0">
                <a:latin typeface="Consolas" pitchFamily="49" charset="0"/>
              </a:rPr>
              <a:t> </a:t>
            </a:r>
            <a:r>
              <a:rPr lang="tr-TR" sz="2000" b="1" dirty="0" err="1">
                <a:latin typeface="Consolas" pitchFamily="49" charset="0"/>
              </a:rPr>
              <a:t>to</a:t>
            </a:r>
            <a:r>
              <a:rPr lang="tr-TR" sz="2000" b="1" dirty="0">
                <a:latin typeface="Consolas" pitchFamily="49" charset="0"/>
              </a:rPr>
              <a:t> </a:t>
            </a:r>
            <a:r>
              <a:rPr lang="tr-TR" sz="2000" b="1" dirty="0" err="1">
                <a:latin typeface="Consolas" pitchFamily="49" charset="0"/>
              </a:rPr>
              <a:t>find</a:t>
            </a:r>
            <a:r>
              <a:rPr lang="tr-TR" sz="2000" b="1" dirty="0">
                <a:latin typeface="Consolas" pitchFamily="49" charset="0"/>
              </a:rPr>
              <a:t> a </a:t>
            </a:r>
            <a:r>
              <a:rPr lang="tr-TR" sz="2000" b="1" dirty="0" err="1">
                <a:latin typeface="Consolas" pitchFamily="49" charset="0"/>
              </a:rPr>
              <a:t>key</a:t>
            </a:r>
            <a:r>
              <a:rPr lang="tr-TR" sz="2000" b="1" dirty="0">
                <a:latin typeface="Consolas" pitchFamily="49" charset="0"/>
              </a:rPr>
              <a:t> </a:t>
            </a:r>
            <a:r>
              <a:rPr lang="tr-TR" sz="2000" b="1" dirty="0" err="1">
                <a:latin typeface="Consolas" pitchFamily="49" charset="0"/>
              </a:rPr>
              <a:t>looking</a:t>
            </a:r>
            <a:r>
              <a:rPr lang="tr-TR" sz="2000" b="1" dirty="0">
                <a:latin typeface="Consolas" pitchFamily="49" charset="0"/>
              </a:rPr>
              <a:t> at </a:t>
            </a:r>
            <a:r>
              <a:rPr lang="tr-TR" sz="2000" b="1" dirty="0" err="1">
                <a:latin typeface="Consolas" pitchFamily="49" charset="0"/>
              </a:rPr>
              <a:t>this</a:t>
            </a:r>
            <a:r>
              <a:rPr lang="tr-TR" sz="2000" b="1" dirty="0">
                <a:latin typeface="Consolas" pitchFamily="49" charset="0"/>
              </a:rPr>
              <a:t> </a:t>
            </a:r>
            <a:r>
              <a:rPr lang="tr-TR" sz="2000" b="1" dirty="0" err="1">
                <a:latin typeface="Consolas" pitchFamily="49" charset="0"/>
              </a:rPr>
              <a:t>map</a:t>
            </a:r>
            <a:r>
              <a:rPr lang="tr-TR" sz="2000" b="1" dirty="0">
                <a:latin typeface="Consolas" pitchFamily="49" charset="0"/>
              </a:rPr>
              <a:t>, </a:t>
            </a:r>
            <a:r>
              <a:rPr lang="tr-TR" sz="2000" b="1" dirty="0" err="1">
                <a:latin typeface="Consolas" pitchFamily="49" charset="0"/>
              </a:rPr>
              <a:t>there</a:t>
            </a:r>
            <a:r>
              <a:rPr lang="tr-TR" sz="2000" b="1" dirty="0">
                <a:latin typeface="Consolas" pitchFamily="49" charset="0"/>
              </a:rPr>
              <a:t> </a:t>
            </a:r>
            <a:r>
              <a:rPr lang="tr-TR" sz="2000" b="1" dirty="0" err="1">
                <a:latin typeface="Consolas" pitchFamily="49" charset="0"/>
              </a:rPr>
              <a:t>are</a:t>
            </a:r>
            <a:r>
              <a:rPr lang="tr-TR" sz="2000" b="1" dirty="0">
                <a:latin typeface="Consolas" pitchFamily="49" charset="0"/>
              </a:rPr>
              <a:t> 5 </a:t>
            </a:r>
            <a:r>
              <a:rPr lang="tr-TR" sz="2000" b="1" dirty="0" err="1">
                <a:latin typeface="Consolas" pitchFamily="49" charset="0"/>
              </a:rPr>
              <a:t>different</a:t>
            </a:r>
            <a:r>
              <a:rPr lang="tr-TR" sz="2000" b="1" dirty="0">
                <a:latin typeface="Consolas" pitchFamily="49" charset="0"/>
              </a:rPr>
              <a:t> </a:t>
            </a:r>
            <a:r>
              <a:rPr lang="tr-TR" sz="2000" b="1" dirty="0" err="1">
                <a:latin typeface="Consolas" pitchFamily="49" charset="0"/>
              </a:rPr>
              <a:t>key</a:t>
            </a:r>
            <a:r>
              <a:rPr lang="tr-TR" sz="2000" b="1" dirty="0">
                <a:latin typeface="Consolas" pitchFamily="49" charset="0"/>
              </a:rPr>
              <a:t> </a:t>
            </a:r>
            <a:r>
              <a:rPr lang="tr-TR" sz="2000" b="1" dirty="0" err="1">
                <a:latin typeface="Consolas" pitchFamily="49" charset="0"/>
              </a:rPr>
              <a:t>locations</a:t>
            </a:r>
            <a:r>
              <a:rPr lang="tr-TR" sz="2000" b="1" dirty="0">
                <a:latin typeface="Consolas" pitchFamily="49" charset="0"/>
              </a:rPr>
              <a:t>. </a:t>
            </a:r>
            <a:r>
              <a:rPr lang="tr-TR" sz="2000" b="1" dirty="0" err="1">
                <a:latin typeface="Consolas" pitchFamily="49" charset="0"/>
              </a:rPr>
              <a:t>Key</a:t>
            </a:r>
            <a:r>
              <a:rPr lang="tr-TR" sz="2000" b="1" dirty="0">
                <a:latin typeface="Consolas" pitchFamily="49" charset="0"/>
              </a:rPr>
              <a:t> </a:t>
            </a:r>
            <a:r>
              <a:rPr lang="tr-TR" sz="2000" b="1" dirty="0" err="1">
                <a:latin typeface="Consolas" pitchFamily="49" charset="0"/>
              </a:rPr>
              <a:t>spawns</a:t>
            </a:r>
            <a:r>
              <a:rPr lang="tr-TR" sz="2000" b="1" dirty="0">
                <a:latin typeface="Consolas" pitchFamily="49" charset="0"/>
              </a:rPr>
              <a:t> at </a:t>
            </a:r>
            <a:r>
              <a:rPr lang="tr-TR" sz="2000" b="1" dirty="0" err="1">
                <a:latin typeface="Consolas" pitchFamily="49" charset="0"/>
              </a:rPr>
              <a:t>one</a:t>
            </a:r>
            <a:r>
              <a:rPr lang="tr-TR" sz="2000" b="1" dirty="0">
                <a:latin typeface="Consolas" pitchFamily="49" charset="0"/>
              </a:rPr>
              <a:t> of </a:t>
            </a:r>
            <a:r>
              <a:rPr lang="tr-TR" sz="2000" b="1" dirty="0" err="1">
                <a:latin typeface="Consolas" pitchFamily="49" charset="0"/>
              </a:rPr>
              <a:t>these</a:t>
            </a:r>
            <a:r>
              <a:rPr lang="tr-TR" sz="2000" b="1" dirty="0">
                <a:latin typeface="Consolas" pitchFamily="49" charset="0"/>
              </a:rPr>
              <a:t> </a:t>
            </a:r>
            <a:r>
              <a:rPr lang="tr-TR" sz="2000" b="1" dirty="0" err="1">
                <a:latin typeface="Consolas" pitchFamily="49" charset="0"/>
              </a:rPr>
              <a:t>locations</a:t>
            </a:r>
            <a:r>
              <a:rPr lang="tr-TR" sz="2000" b="1" dirty="0">
                <a:latin typeface="Consolas" pitchFamily="49" charset="0"/>
              </a:rPr>
              <a:t> </a:t>
            </a:r>
            <a:r>
              <a:rPr lang="tr-TR" sz="2000" b="1" dirty="0" err="1">
                <a:latin typeface="Consolas" pitchFamily="49" charset="0"/>
              </a:rPr>
              <a:t>randomly</a:t>
            </a:r>
            <a:r>
              <a:rPr lang="tr-TR" sz="2000" b="1" dirty="0">
                <a:latin typeface="Consolas" pitchFamily="49"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xmlns="" id="{EA1788B9-6E8C-42B2-A6AC-76461DF90626}"/>
              </a:ext>
            </a:extLst>
          </p:cNvPr>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FINDING THE KEY</a:t>
            </a:r>
            <a:endParaRPr lang="en-US" dirty="0">
              <a:ea typeface="+mj-ea"/>
              <a:cs typeface="+mj-cs"/>
            </a:endParaRPr>
          </a:p>
        </p:txBody>
      </p:sp>
      <p:pic>
        <p:nvPicPr>
          <p:cNvPr id="6" name="Picture 6" descr="A picture containing floor, indoor&#10;&#10;Description generated with very high confidence">
            <a:extLst>
              <a:ext uri="{FF2B5EF4-FFF2-40B4-BE49-F238E27FC236}">
                <a16:creationId xmlns:a16="http://schemas.microsoft.com/office/drawing/2014/main" xmlns="" id="{253B69AA-2EC6-495D-8911-D84C9B4D377A}"/>
              </a:ext>
            </a:extLst>
          </p:cNvPr>
          <p:cNvPicPr>
            <a:picLocks noChangeAspect="1"/>
          </p:cNvPicPr>
          <p:nvPr/>
        </p:nvPicPr>
        <p:blipFill>
          <a:blip r:embed="rId2" cstate="print"/>
          <a:stretch>
            <a:fillRect/>
          </a:stretch>
        </p:blipFill>
        <p:spPr>
          <a:xfrm>
            <a:off x="390525" y="902878"/>
            <a:ext cx="6134100" cy="5195119"/>
          </a:xfrm>
          <a:prstGeom prst="rect">
            <a:avLst/>
          </a:prstGeom>
        </p:spPr>
      </p:pic>
      <p:pic>
        <p:nvPicPr>
          <p:cNvPr id="8" name="Picture 8">
            <a:extLst>
              <a:ext uri="{FF2B5EF4-FFF2-40B4-BE49-F238E27FC236}">
                <a16:creationId xmlns:a16="http://schemas.microsoft.com/office/drawing/2014/main" xmlns="" id="{00D7779F-F6AA-4ADF-B8F4-B514F98AE500}"/>
              </a:ext>
            </a:extLst>
          </p:cNvPr>
          <p:cNvPicPr>
            <a:picLocks noChangeAspect="1"/>
          </p:cNvPicPr>
          <p:nvPr/>
        </p:nvPicPr>
        <p:blipFill>
          <a:blip r:embed="rId3" cstate="print"/>
          <a:stretch>
            <a:fillRect/>
          </a:stretch>
        </p:blipFill>
        <p:spPr>
          <a:xfrm>
            <a:off x="7067553" y="2682777"/>
            <a:ext cx="4371975" cy="164484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xmlns="" id="{1AD585B4-BDDC-41E1-800E-E3C48C3C22A7}"/>
              </a:ext>
            </a:extLst>
          </p:cNvPr>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FINISHING THE PUZZLE</a:t>
            </a:r>
          </a:p>
        </p:txBody>
      </p:sp>
      <p:pic>
        <p:nvPicPr>
          <p:cNvPr id="8" name="Picture 8" descr="A sign on the side of a building&#10;&#10;Description generated with very high confidence">
            <a:extLst>
              <a:ext uri="{FF2B5EF4-FFF2-40B4-BE49-F238E27FC236}">
                <a16:creationId xmlns:a16="http://schemas.microsoft.com/office/drawing/2014/main" xmlns="" id="{C07DADF3-08DF-41AF-B212-D426207AA152}"/>
              </a:ext>
            </a:extLst>
          </p:cNvPr>
          <p:cNvPicPr>
            <a:picLocks noChangeAspect="1"/>
          </p:cNvPicPr>
          <p:nvPr/>
        </p:nvPicPr>
        <p:blipFill>
          <a:blip r:embed="rId2" cstate="print"/>
          <a:stretch>
            <a:fillRect/>
          </a:stretch>
        </p:blipFill>
        <p:spPr>
          <a:xfrm>
            <a:off x="314325" y="684550"/>
            <a:ext cx="8067675" cy="2907624"/>
          </a:xfrm>
          <a:prstGeom prst="rect">
            <a:avLst/>
          </a:prstGeom>
        </p:spPr>
      </p:pic>
      <p:pic>
        <p:nvPicPr>
          <p:cNvPr id="10" name="Picture 10" descr="A black sign with white text&#10;&#10;Description generated with very high confidence">
            <a:extLst>
              <a:ext uri="{FF2B5EF4-FFF2-40B4-BE49-F238E27FC236}">
                <a16:creationId xmlns:a16="http://schemas.microsoft.com/office/drawing/2014/main" xmlns="" id="{BC6E2B54-8147-4474-9893-90EA71CAA2DF}"/>
              </a:ext>
            </a:extLst>
          </p:cNvPr>
          <p:cNvPicPr>
            <a:picLocks noChangeAspect="1"/>
          </p:cNvPicPr>
          <p:nvPr/>
        </p:nvPicPr>
        <p:blipFill>
          <a:blip r:embed="rId3" cstate="print"/>
          <a:stretch>
            <a:fillRect/>
          </a:stretch>
        </p:blipFill>
        <p:spPr>
          <a:xfrm>
            <a:off x="4657724" y="3786375"/>
            <a:ext cx="7324725" cy="2914276"/>
          </a:xfrm>
          <a:prstGeom prst="rect">
            <a:avLst/>
          </a:prstGeom>
        </p:spPr>
      </p:pic>
      <p:sp>
        <p:nvSpPr>
          <p:cNvPr id="14" name="TextShape 1">
            <a:extLst>
              <a:ext uri="{FF2B5EF4-FFF2-40B4-BE49-F238E27FC236}">
                <a16:creationId xmlns:a16="http://schemas.microsoft.com/office/drawing/2014/main" xmlns="" id="{7B7BA4BE-2CE8-4C19-854C-78F3A4879809}"/>
              </a:ext>
            </a:extLst>
          </p:cNvPr>
          <p:cNvSpPr txBox="1">
            <a:spLocks/>
          </p:cNvSpPr>
          <p:nvPr/>
        </p:nvSpPr>
        <p:spPr>
          <a:xfrm>
            <a:off x="8677278" y="1828800"/>
            <a:ext cx="3228975"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atin typeface="Consolas"/>
                <a:ea typeface="+mj-ea"/>
                <a:cs typeface="+mj-cs"/>
              </a:rPr>
              <a:t>"03/05/17"</a:t>
            </a:r>
          </a:p>
        </p:txBody>
      </p:sp>
      <p:sp>
        <p:nvSpPr>
          <p:cNvPr id="16" name="TextBox 15">
            <a:extLst>
              <a:ext uri="{FF2B5EF4-FFF2-40B4-BE49-F238E27FC236}">
                <a16:creationId xmlns:a16="http://schemas.microsoft.com/office/drawing/2014/main" xmlns="" id="{3943D37A-09F1-454E-A7CF-F4C1B8CEBFE7}"/>
              </a:ext>
            </a:extLst>
          </p:cNvPr>
          <p:cNvSpPr txBox="1"/>
          <p:nvPr/>
        </p:nvSpPr>
        <p:spPr>
          <a:xfrm>
            <a:off x="1057273" y="5010149"/>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b="1" dirty="0">
                <a:latin typeface="consolas"/>
              </a:rPr>
              <a:t>"Death</a:t>
            </a:r>
            <a:r>
              <a:rPr lang="en-GB" sz="2800" b="1" dirty="0">
                <a:latin typeface="consolas"/>
                <a:cs typeface="Calibri"/>
              </a:rPr>
              <a:t>"</a:t>
            </a:r>
            <a:endParaRPr lang="en-GB" sz="2800" b="1" dirty="0">
              <a:latin typeface="consolas"/>
            </a:endParaRPr>
          </a:p>
        </p:txBody>
      </p:sp>
    </p:spTree>
    <p:extLst>
      <p:ext uri="{BB962C8B-B14F-4D97-AF65-F5344CB8AC3E}">
        <p14:creationId xmlns:p14="http://schemas.microsoft.com/office/powerpoint/2010/main" val="202035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933480" y="4352040"/>
            <a:ext cx="10131120" cy="2534400"/>
          </a:xfrm>
          <a:prstGeom prst="rect">
            <a:avLst/>
          </a:prstGeom>
          <a:noFill/>
          <a:ln>
            <a:noFill/>
          </a:ln>
        </p:spPr>
        <p:txBody>
          <a:bodyPr anchor="ctr"/>
          <a:lstStyle/>
          <a:p>
            <a:pPr algn="ctr">
              <a:lnSpc>
                <a:spcPct val="100000"/>
              </a:lnSpc>
            </a:pPr>
            <a:r>
              <a:rPr lang="tr-TR" sz="2000" b="1" strike="noStrike" spc="-1" dirty="0" err="1">
                <a:solidFill>
                  <a:srgbClr val="FFFFFF"/>
                </a:solidFill>
                <a:uFill>
                  <a:solidFill>
                    <a:srgbClr val="FFFFFF"/>
                  </a:solidFill>
                </a:uFill>
                <a:latin typeface="consolas"/>
              </a:rPr>
              <a:t>Agateophobia's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main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story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consists</a:t>
            </a:r>
            <a:r>
              <a:rPr lang="tr-TR" sz="2000" b="1" strike="noStrike" spc="-1" dirty="0">
                <a:solidFill>
                  <a:srgbClr val="FFFFFF"/>
                </a:solidFill>
                <a:uFill>
                  <a:solidFill>
                    <a:srgbClr val="FFFFFF"/>
                  </a:solidFill>
                </a:uFill>
                <a:latin typeface="consolas"/>
              </a:rPr>
              <a:t> of a </a:t>
            </a:r>
            <a:r>
              <a:rPr lang="tr-TR" sz="2000" b="1" strike="noStrike" spc="-1" dirty="0" err="1">
                <a:solidFill>
                  <a:srgbClr val="FFFFFF"/>
                </a:solidFill>
                <a:uFill>
                  <a:solidFill>
                    <a:srgbClr val="FFFFFF"/>
                  </a:solidFill>
                </a:uFill>
                <a:latin typeface="consolas"/>
              </a:rPr>
              <a:t>paranoid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man</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past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present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thoughts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dreams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Like</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daughter's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death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bad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things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been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through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combined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with</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phobia</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makes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him</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insane</a:t>
            </a:r>
            <a:r>
              <a:rPr lang="tr-TR" sz="2000" b="1" strike="noStrike" spc="-1" dirty="0">
                <a:solidFill>
                  <a:srgbClr val="FFFFFF"/>
                </a:solidFill>
                <a:uFill>
                  <a:solidFill>
                    <a:srgbClr val="FFFFFF"/>
                  </a:solidFill>
                </a:uFill>
                <a:latin typeface="consolas"/>
              </a:rPr>
              <a:t>. He </a:t>
            </a:r>
            <a:r>
              <a:rPr lang="tr-TR" sz="2000" b="1" strike="noStrike" spc="-1" dirty="0" err="1">
                <a:solidFill>
                  <a:srgbClr val="FFFFFF"/>
                </a:solidFill>
                <a:uFill>
                  <a:solidFill>
                    <a:srgbClr val="FFFFFF"/>
                  </a:solidFill>
                </a:uFill>
                <a:latin typeface="consolas"/>
              </a:rPr>
              <a:t>starts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to</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see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reality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different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depending</a:t>
            </a:r>
            <a:r>
              <a:rPr lang="tr-TR" sz="2000" b="1" strike="noStrike" spc="-1" dirty="0">
                <a:solidFill>
                  <a:srgbClr val="FFFFFF"/>
                </a:solidFill>
                <a:uFill>
                  <a:solidFill>
                    <a:srgbClr val="FFFFFF"/>
                  </a:solidFill>
                </a:uFill>
                <a:latin typeface="consolas"/>
              </a:rPr>
              <a:t> on his </a:t>
            </a:r>
            <a:r>
              <a:rPr lang="tr-TR" sz="2000" b="1" strike="noStrike" spc="-1" dirty="0" err="1">
                <a:solidFill>
                  <a:srgbClr val="FFFFFF"/>
                </a:solidFill>
                <a:uFill>
                  <a:solidFill>
                    <a:srgbClr val="FFFFFF"/>
                  </a:solidFill>
                </a:uFill>
                <a:latin typeface="consolas"/>
              </a:rPr>
              <a:t>subconscious</a:t>
            </a:r>
            <a:r>
              <a:rPr lang="tr-TR" sz="2000" b="1" strike="noStrike" spc="-1" dirty="0">
                <a:solidFill>
                  <a:srgbClr val="FFFFFF"/>
                </a:solidFill>
                <a:uFill>
                  <a:solidFill>
                    <a:srgbClr val="FFFFFF"/>
                  </a:solidFill>
                </a:uFill>
                <a:latin typeface="consolas"/>
              </a:rPr>
              <a:t>. He </a:t>
            </a:r>
            <a:r>
              <a:rPr lang="tr-TR" sz="2000" b="1" strike="noStrike" spc="-1" dirty="0" err="1">
                <a:solidFill>
                  <a:srgbClr val="FFFFFF"/>
                </a:solidFill>
                <a:uFill>
                  <a:solidFill>
                    <a:srgbClr val="FFFFFF"/>
                  </a:solidFill>
                </a:uFill>
                <a:latin typeface="consolas"/>
              </a:rPr>
              <a:t>blames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himself</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about</a:t>
            </a:r>
            <a:r>
              <a:rPr lang="tr-TR" sz="2000" b="1" strike="noStrike" spc="-1" dirty="0">
                <a:solidFill>
                  <a:srgbClr val="FFFFFF"/>
                </a:solidFill>
                <a:uFill>
                  <a:solidFill>
                    <a:srgbClr val="FFFFFF"/>
                  </a:solidFill>
                </a:uFill>
                <a:latin typeface="consolas"/>
              </a:rPr>
              <a:t> his </a:t>
            </a:r>
            <a:r>
              <a:rPr lang="tr-TR" sz="2000" b="1" strike="noStrike" spc="-1" dirty="0" err="1">
                <a:solidFill>
                  <a:srgbClr val="FFFFFF"/>
                </a:solidFill>
                <a:uFill>
                  <a:solidFill>
                    <a:srgbClr val="FFFFFF"/>
                  </a:solidFill>
                </a:uFill>
                <a:latin typeface="consolas"/>
              </a:rPr>
              <a:t>daughter’s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death</a:t>
            </a:r>
            <a:r>
              <a:rPr lang="tr-TR" sz="2000" b="1" strike="noStrike"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b</a:t>
            </a:r>
            <a:r>
              <a:rPr lang="tr-TR" sz="2000" b="1" strike="noStrike" spc="-1" dirty="0" err="1">
                <a:solidFill>
                  <a:srgbClr val="FFFFFF"/>
                </a:solidFill>
                <a:uFill>
                  <a:solidFill>
                    <a:srgbClr val="FFFFFF"/>
                  </a:solidFill>
                </a:uFill>
                <a:latin typeface="consolas"/>
              </a:rPr>
              <a:t>urnt</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their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house</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and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through</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the</a:t>
            </a:r>
            <a:r>
              <a:rPr lang="tr-TR" sz="2000" b="1" spc="-1" dirty="0">
                <a:solidFill>
                  <a:srgbClr val="FFFFFF"/>
                </a:solidFill>
                <a:uFill>
                  <a:solidFill>
                    <a:srgbClr val="FFFFFF"/>
                  </a:solidFill>
                </a:uFill>
                <a:latin typeface="consolas"/>
              </a:rPr>
              <a:t> game he is </a:t>
            </a:r>
            <a:r>
              <a:rPr lang="tr-TR" sz="2000" b="1" spc="-1" dirty="0" err="1">
                <a:solidFill>
                  <a:srgbClr val="FFFFFF"/>
                </a:solidFill>
                <a:uFill>
                  <a:solidFill>
                    <a:srgbClr val="FFFFFF"/>
                  </a:solidFill>
                </a:uFill>
                <a:latin typeface="consolas"/>
              </a:rPr>
              <a:t>hallucinating</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about</a:t>
            </a:r>
            <a:r>
              <a:rPr lang="tr-TR" sz="2000" b="1" spc="-1" dirty="0">
                <a:solidFill>
                  <a:srgbClr val="FFFFFF"/>
                </a:solidFill>
                <a:uFill>
                  <a:solidFill>
                    <a:srgbClr val="FFFFFF"/>
                  </a:solidFill>
                </a:uFill>
                <a:latin typeface="consolas"/>
              </a:rPr>
              <a:t> his </a:t>
            </a:r>
            <a:r>
              <a:rPr lang="tr-TR" sz="2000" b="1" spc="-1" dirty="0" err="1">
                <a:solidFill>
                  <a:srgbClr val="FFFFFF"/>
                </a:solidFill>
                <a:uFill>
                  <a:solidFill>
                    <a:srgbClr val="FFFFFF"/>
                  </a:solidFill>
                </a:uFill>
                <a:latin typeface="consolas"/>
              </a:rPr>
              <a:t>daughter</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places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that</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he’s</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been</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through</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and</a:t>
            </a:r>
            <a:r>
              <a:rPr lang="tr-TR" sz="2000" b="1" spc="-1" dirty="0">
                <a:solidFill>
                  <a:srgbClr val="FFFFFF"/>
                </a:solidFill>
                <a:uFill>
                  <a:solidFill>
                    <a:srgbClr val="FFFFFF"/>
                  </a:solidFill>
                </a:uFill>
                <a:latin typeface="consolas"/>
              </a:rPr>
              <a:t> </a:t>
            </a:r>
            <a:r>
              <a:rPr lang="tr-TR" sz="2000" b="1" spc="-1" dirty="0" err="1">
                <a:solidFill>
                  <a:srgbClr val="FFFFFF"/>
                </a:solidFill>
                <a:uFill>
                  <a:solidFill>
                    <a:srgbClr val="FFFFFF"/>
                  </a:solidFill>
                </a:uFill>
                <a:latin typeface="consolas"/>
              </a:rPr>
              <a:t>so</a:t>
            </a:r>
            <a:r>
              <a:rPr lang="tr-TR" sz="2000" b="1" spc="-1" dirty="0">
                <a:solidFill>
                  <a:srgbClr val="FFFFFF"/>
                </a:solidFill>
                <a:uFill>
                  <a:solidFill>
                    <a:srgbClr val="FFFFFF"/>
                  </a:solidFill>
                </a:uFill>
                <a:latin typeface="consolas"/>
              </a:rPr>
              <a:t> on.</a:t>
            </a:r>
            <a:endParaRPr lang="tr-TR" sz="2000" b="1" strike="noStrike" spc="-1" dirty="0">
              <a:solidFill>
                <a:srgbClr val="FFFFFF"/>
              </a:solidFill>
              <a:uFill>
                <a:solidFill>
                  <a:srgbClr val="FFFFFF"/>
                </a:solidFill>
              </a:uFill>
              <a:latin typeface="Calibri"/>
            </a:endParaRPr>
          </a:p>
        </p:txBody>
      </p:sp>
      <p:pic>
        <p:nvPicPr>
          <p:cNvPr id="88" name="Resim 4"/>
          <p:cNvPicPr/>
          <p:nvPr/>
        </p:nvPicPr>
        <p:blipFill>
          <a:blip r:embed="rId2" cstate="print"/>
          <a:stretch/>
        </p:blipFill>
        <p:spPr>
          <a:xfrm>
            <a:off x="1457280" y="1068120"/>
            <a:ext cx="9096120" cy="3225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xmlns="" id="{66243AB8-BD7F-4427-966A-38A1FE2EAD47}"/>
              </a:ext>
            </a:extLst>
          </p:cNvPr>
          <p:cNvSpPr txBox="1">
            <a:spLocks/>
          </p:cNvSpPr>
          <p:nvPr/>
        </p:nvSpPr>
        <p:spPr>
          <a:xfrm>
            <a:off x="0" y="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CREEPY MOMENTS</a:t>
            </a:r>
            <a:endParaRPr lang="en-US" dirty="0">
              <a:ea typeface="+mj-ea"/>
              <a:cs typeface="+mj-cs"/>
            </a:endParaRPr>
          </a:p>
        </p:txBody>
      </p:sp>
      <p:pic>
        <p:nvPicPr>
          <p:cNvPr id="6" name="Picture 6" descr="A picture containing grass, outdoor, sky, fence&#10;&#10;Description generated with very high confidence">
            <a:extLst>
              <a:ext uri="{FF2B5EF4-FFF2-40B4-BE49-F238E27FC236}">
                <a16:creationId xmlns:a16="http://schemas.microsoft.com/office/drawing/2014/main" xmlns="" id="{5844B5D3-7992-4F8A-8AA6-276A28966D3C}"/>
              </a:ext>
            </a:extLst>
          </p:cNvPr>
          <p:cNvPicPr>
            <a:picLocks noChangeAspect="1"/>
          </p:cNvPicPr>
          <p:nvPr/>
        </p:nvPicPr>
        <p:blipFill>
          <a:blip r:embed="rId2" cstate="print"/>
          <a:stretch>
            <a:fillRect/>
          </a:stretch>
        </p:blipFill>
        <p:spPr>
          <a:xfrm>
            <a:off x="352425" y="619125"/>
            <a:ext cx="11401425" cy="5962650"/>
          </a:xfrm>
          <a:prstGeom prst="rect">
            <a:avLst/>
          </a:prstGeom>
        </p:spPr>
      </p:pic>
    </p:spTree>
    <p:extLst>
      <p:ext uri="{BB962C8B-B14F-4D97-AF65-F5344CB8AC3E}">
        <p14:creationId xmlns:p14="http://schemas.microsoft.com/office/powerpoint/2010/main" val="2473368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ndoor, wall&#10;&#10;Description generated with high confidence">
            <a:extLst>
              <a:ext uri="{FF2B5EF4-FFF2-40B4-BE49-F238E27FC236}">
                <a16:creationId xmlns:a16="http://schemas.microsoft.com/office/drawing/2014/main" xmlns="" id="{D168E005-C57A-4958-BBF6-BF10316802BE}"/>
              </a:ext>
            </a:extLst>
          </p:cNvPr>
          <p:cNvPicPr>
            <a:picLocks noChangeAspect="1"/>
          </p:cNvPicPr>
          <p:nvPr/>
        </p:nvPicPr>
        <p:blipFill>
          <a:blip r:embed="rId2" cstate="print"/>
          <a:stretch>
            <a:fillRect/>
          </a:stretch>
        </p:blipFill>
        <p:spPr>
          <a:xfrm>
            <a:off x="295275" y="585462"/>
            <a:ext cx="6705600" cy="5849001"/>
          </a:xfrm>
          <a:prstGeom prst="rect">
            <a:avLst/>
          </a:prstGeom>
        </p:spPr>
      </p:pic>
      <p:pic>
        <p:nvPicPr>
          <p:cNvPr id="6" name="Picture 6" descr="A picture containing outdoor&#10;&#10;Description generated with very high confidence">
            <a:extLst>
              <a:ext uri="{FF2B5EF4-FFF2-40B4-BE49-F238E27FC236}">
                <a16:creationId xmlns:a16="http://schemas.microsoft.com/office/drawing/2014/main" xmlns="" id="{83EC1F60-BA13-4DFC-B3BF-D65AAC09714E}"/>
              </a:ext>
            </a:extLst>
          </p:cNvPr>
          <p:cNvPicPr>
            <a:picLocks noChangeAspect="1"/>
          </p:cNvPicPr>
          <p:nvPr/>
        </p:nvPicPr>
        <p:blipFill>
          <a:blip r:embed="rId3" cstate="print"/>
          <a:stretch>
            <a:fillRect/>
          </a:stretch>
        </p:blipFill>
        <p:spPr>
          <a:xfrm>
            <a:off x="7134225" y="587020"/>
            <a:ext cx="4857750" cy="5864934"/>
          </a:xfrm>
          <a:prstGeom prst="rect">
            <a:avLst/>
          </a:prstGeom>
        </p:spPr>
      </p:pic>
    </p:spTree>
    <p:extLst>
      <p:ext uri="{BB962C8B-B14F-4D97-AF65-F5344CB8AC3E}">
        <p14:creationId xmlns:p14="http://schemas.microsoft.com/office/powerpoint/2010/main" val="3969016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wall, indoor, window, white&#10;&#10;Description generated with very high confidence">
            <a:extLst>
              <a:ext uri="{FF2B5EF4-FFF2-40B4-BE49-F238E27FC236}">
                <a16:creationId xmlns:a16="http://schemas.microsoft.com/office/drawing/2014/main" xmlns="" id="{2FF15974-3252-4F0B-AE4C-B06658B2C6A7}"/>
              </a:ext>
            </a:extLst>
          </p:cNvPr>
          <p:cNvPicPr>
            <a:picLocks noChangeAspect="1"/>
          </p:cNvPicPr>
          <p:nvPr/>
        </p:nvPicPr>
        <p:blipFill>
          <a:blip r:embed="rId2" cstate="print"/>
          <a:stretch>
            <a:fillRect/>
          </a:stretch>
        </p:blipFill>
        <p:spPr>
          <a:xfrm>
            <a:off x="1114425" y="152368"/>
            <a:ext cx="10039350" cy="3590990"/>
          </a:xfrm>
          <a:prstGeom prst="rect">
            <a:avLst/>
          </a:prstGeom>
        </p:spPr>
      </p:pic>
      <p:pic>
        <p:nvPicPr>
          <p:cNvPr id="6" name="Picture 6" descr="A picture containing wall, indoor, floor, white&#10;&#10;Description generated with very high confidence">
            <a:extLst>
              <a:ext uri="{FF2B5EF4-FFF2-40B4-BE49-F238E27FC236}">
                <a16:creationId xmlns:a16="http://schemas.microsoft.com/office/drawing/2014/main" xmlns="" id="{C354AFF7-1E5D-4709-B11B-321350CE2FBA}"/>
              </a:ext>
            </a:extLst>
          </p:cNvPr>
          <p:cNvPicPr>
            <a:picLocks noChangeAspect="1"/>
          </p:cNvPicPr>
          <p:nvPr/>
        </p:nvPicPr>
        <p:blipFill>
          <a:blip r:embed="rId3" cstate="print"/>
          <a:stretch>
            <a:fillRect/>
          </a:stretch>
        </p:blipFill>
        <p:spPr>
          <a:xfrm>
            <a:off x="1114425" y="3159892"/>
            <a:ext cx="10039350" cy="3595741"/>
          </a:xfrm>
          <a:prstGeom prst="rect">
            <a:avLst/>
          </a:prstGeom>
        </p:spPr>
      </p:pic>
    </p:spTree>
    <p:extLst>
      <p:ext uri="{BB962C8B-B14F-4D97-AF65-F5344CB8AC3E}">
        <p14:creationId xmlns:p14="http://schemas.microsoft.com/office/powerpoint/2010/main" val="214966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wall, indoor&#10;&#10;Description generated with very high confidence">
            <a:extLst>
              <a:ext uri="{FF2B5EF4-FFF2-40B4-BE49-F238E27FC236}">
                <a16:creationId xmlns:a16="http://schemas.microsoft.com/office/drawing/2014/main" xmlns="" id="{85881460-CED3-4366-B44F-BFA4B9CE7AC8}"/>
              </a:ext>
            </a:extLst>
          </p:cNvPr>
          <p:cNvPicPr>
            <a:picLocks noChangeAspect="1"/>
          </p:cNvPicPr>
          <p:nvPr/>
        </p:nvPicPr>
        <p:blipFill>
          <a:blip r:embed="rId2" cstate="print"/>
          <a:stretch>
            <a:fillRect/>
          </a:stretch>
        </p:blipFill>
        <p:spPr>
          <a:xfrm>
            <a:off x="609600" y="313137"/>
            <a:ext cx="10953750" cy="6346025"/>
          </a:xfrm>
          <a:prstGeom prst="rect">
            <a:avLst/>
          </a:prstGeom>
        </p:spPr>
      </p:pic>
    </p:spTree>
    <p:extLst>
      <p:ext uri="{BB962C8B-B14F-4D97-AF65-F5344CB8AC3E}">
        <p14:creationId xmlns:p14="http://schemas.microsoft.com/office/powerpoint/2010/main" val="197548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xmlns="" id="{E2B2F8ED-ED5D-42C9-8D0A-F986957DB2D7}"/>
              </a:ext>
            </a:extLst>
          </p:cNvPr>
          <p:cNvSpPr txBox="1">
            <a:spLocks/>
          </p:cNvSpPr>
          <p:nvPr/>
        </p:nvSpPr>
        <p:spPr>
          <a:xfrm>
            <a:off x="0" y="628650"/>
            <a:ext cx="12192000" cy="620687"/>
          </a:xfrm>
          <a:prstGeom prst="rect">
            <a:avLst/>
          </a:prstGeom>
          <a:noFill/>
          <a:ln>
            <a:noFill/>
          </a:ln>
          <a:effectLst/>
        </p:spPr>
        <p:txBody>
          <a:bodyPr vert="horz" lIns="91440" tIns="45720" rIns="91440" bIns="45720" rtlCol="0" anchor="ctr">
            <a:normAutofit/>
          </a:bodyPr>
          <a:lstStyle/>
          <a:p>
            <a:pPr algn="ctr" defTabSz="457200">
              <a:defRPr/>
            </a:pPr>
            <a:r>
              <a:rPr lang="tr-TR" sz="2800" b="1" cap="all" spc="-1" dirty="0">
                <a:ln w="3175" cmpd="sng">
                  <a:noFill/>
                </a:ln>
                <a:solidFill>
                  <a:srgbClr val="FFFFFF"/>
                </a:solidFill>
                <a:uFill>
                  <a:solidFill>
                    <a:srgbClr val="FFFFFF"/>
                  </a:solidFill>
                </a:uFill>
                <a:latin typeface="Consolas"/>
                <a:ea typeface="+mj-ea"/>
                <a:cs typeface="+mj-cs"/>
              </a:rPr>
              <a:t>SOUND EFFECTS</a:t>
            </a:r>
            <a:r>
              <a:rPr lang="tr-TR" sz="2800" b="1" cap="all" spc="-1" dirty="0">
                <a:latin typeface="Consolas"/>
                <a:ea typeface="+mj-ea"/>
                <a:cs typeface="+mj-cs"/>
              </a:rPr>
              <a:t> &amp; MUSIC</a:t>
            </a:r>
            <a:endParaRPr lang="en-US" dirty="0">
              <a:ea typeface="+mj-ea"/>
              <a:cs typeface="+mj-cs"/>
            </a:endParaRPr>
          </a:p>
        </p:txBody>
      </p:sp>
      <p:sp>
        <p:nvSpPr>
          <p:cNvPr id="6" name="TextBox 5">
            <a:extLst>
              <a:ext uri="{FF2B5EF4-FFF2-40B4-BE49-F238E27FC236}">
                <a16:creationId xmlns:a16="http://schemas.microsoft.com/office/drawing/2014/main" xmlns="" id="{039AEA8D-A990-42E3-97A6-A0C796146DCF}"/>
              </a:ext>
            </a:extLst>
          </p:cNvPr>
          <p:cNvSpPr txBox="1"/>
          <p:nvPr/>
        </p:nvSpPr>
        <p:spPr>
          <a:xfrm>
            <a:off x="2943225" y="2133600"/>
            <a:ext cx="6200775" cy="25853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latin typeface="consolas"/>
              </a:rPr>
              <a:t>There were many sounds used to boost the detail on the scene. For example, the sound of rain drops, the waterfall sound, the thunder, flickering light, the swing are used in the scene.</a:t>
            </a:r>
            <a:r>
              <a:rPr lang="en-GB" b="1" dirty="0">
                <a:latin typeface="consolas"/>
                <a:cs typeface="Calibri"/>
              </a:rPr>
              <a:t> On the second progress, for each pickup (key sound, paper sound), additional songs that a girl sings, scary sound effects when scary moments occur are used in the scene.</a:t>
            </a:r>
            <a:endParaRPr lang="en-US" b="1" dirty="0">
              <a:latin typeface="consolas"/>
              <a:cs typeface="Calibri"/>
            </a:endParaRPr>
          </a:p>
          <a:p>
            <a:pPr algn="ctr"/>
            <a:endParaRPr lang="en-GB" dirty="0">
              <a:cs typeface="Calibri"/>
            </a:endParaRPr>
          </a:p>
        </p:txBody>
      </p:sp>
    </p:spTree>
    <p:extLst>
      <p:ext uri="{BB962C8B-B14F-4D97-AF65-F5344CB8AC3E}">
        <p14:creationId xmlns:p14="http://schemas.microsoft.com/office/powerpoint/2010/main" val="273908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685800" y="84960"/>
            <a:ext cx="10131120" cy="83232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2 – BURNT HOUSE (SUMMARY OF #P1)</a:t>
            </a:r>
            <a:endParaRPr lang="tr-TR" sz="1800" b="0" strike="noStrike" spc="-1" dirty="0">
              <a:solidFill>
                <a:srgbClr val="FFFFFF"/>
              </a:solidFill>
              <a:uFill>
                <a:solidFill>
                  <a:srgbClr val="FFFFFF"/>
                </a:solidFill>
              </a:uFill>
              <a:latin typeface="Calibri"/>
            </a:endParaRPr>
          </a:p>
        </p:txBody>
      </p:sp>
      <p:pic>
        <p:nvPicPr>
          <p:cNvPr id="96" name="Resim 4"/>
          <p:cNvPicPr/>
          <p:nvPr/>
        </p:nvPicPr>
        <p:blipFill>
          <a:blip r:embed="rId2" cstate="print"/>
          <a:stretch/>
        </p:blipFill>
        <p:spPr>
          <a:xfrm>
            <a:off x="1051920" y="1218240"/>
            <a:ext cx="9770040" cy="4572720"/>
          </a:xfrm>
          <a:prstGeom prst="rect">
            <a:avLst/>
          </a:prstGeom>
          <a:ln>
            <a:noFill/>
          </a:ln>
        </p:spPr>
      </p:pic>
      <p:sp>
        <p:nvSpPr>
          <p:cNvPr id="97" name="CustomShape 2"/>
          <p:cNvSpPr/>
          <p:nvPr/>
        </p:nvSpPr>
        <p:spPr>
          <a:xfrm>
            <a:off x="1409760" y="5972040"/>
            <a:ext cx="8876880" cy="36612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1800" b="0" strike="noStrike" spc="-1">
                <a:solidFill>
                  <a:srgbClr val="FFFFFF"/>
                </a:solidFill>
                <a:uFill>
                  <a:solidFill>
                    <a:srgbClr val="FFFFFF"/>
                  </a:solidFill>
                </a:uFill>
                <a:latin typeface="Consolas"/>
              </a:rPr>
              <a:t>Proposal images of the level</a:t>
            </a:r>
            <a:endParaRPr lang="en-US"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905040" y="33336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vıews of the level</a:t>
            </a:r>
            <a:endParaRPr lang="tr-TR" sz="1800" b="0" strike="noStrike" spc="-1">
              <a:solidFill>
                <a:srgbClr val="FFFFFF"/>
              </a:solidFill>
              <a:uFill>
                <a:solidFill>
                  <a:srgbClr val="FFFFFF"/>
                </a:solidFill>
              </a:uFill>
              <a:latin typeface="Calibri"/>
            </a:endParaRPr>
          </a:p>
        </p:txBody>
      </p:sp>
      <p:pic>
        <p:nvPicPr>
          <p:cNvPr id="99" name="Resim 4"/>
          <p:cNvPicPr/>
          <p:nvPr/>
        </p:nvPicPr>
        <p:blipFill>
          <a:blip r:embed="rId2" cstate="print"/>
          <a:stretch/>
        </p:blipFill>
        <p:spPr>
          <a:xfrm>
            <a:off x="1666440" y="2142000"/>
            <a:ext cx="4636440" cy="3648600"/>
          </a:xfrm>
          <a:prstGeom prst="rect">
            <a:avLst/>
          </a:prstGeom>
          <a:ln>
            <a:noFill/>
          </a:ln>
        </p:spPr>
      </p:pic>
      <p:pic>
        <p:nvPicPr>
          <p:cNvPr id="100" name="Resim 6"/>
          <p:cNvPicPr/>
          <p:nvPr/>
        </p:nvPicPr>
        <p:blipFill>
          <a:blip r:embed="rId3" cstate="print"/>
          <a:stretch/>
        </p:blipFill>
        <p:spPr>
          <a:xfrm>
            <a:off x="6305400" y="2140920"/>
            <a:ext cx="4057200" cy="3652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685800" y="504720"/>
            <a:ext cx="10131120" cy="145584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GENERAL VIEWS OF THE LEVEL</a:t>
            </a:r>
            <a:endParaRPr lang="tr-TR" sz="1800" b="0" strike="noStrike" spc="-1">
              <a:solidFill>
                <a:srgbClr val="FFFFFF"/>
              </a:solidFill>
              <a:uFill>
                <a:solidFill>
                  <a:srgbClr val="FFFFFF"/>
                </a:solidFill>
              </a:uFill>
              <a:latin typeface="Calibri"/>
            </a:endParaRPr>
          </a:p>
        </p:txBody>
      </p:sp>
      <p:pic>
        <p:nvPicPr>
          <p:cNvPr id="102" name="Resim 4"/>
          <p:cNvPicPr/>
          <p:nvPr/>
        </p:nvPicPr>
        <p:blipFill>
          <a:blip r:embed="rId2" cstate="print"/>
          <a:stretch/>
        </p:blipFill>
        <p:spPr>
          <a:xfrm>
            <a:off x="1676880" y="2142000"/>
            <a:ext cx="4415400" cy="3648600"/>
          </a:xfrm>
          <a:prstGeom prst="rect">
            <a:avLst/>
          </a:prstGeom>
          <a:ln>
            <a:noFill/>
          </a:ln>
        </p:spPr>
      </p:pic>
      <p:pic>
        <p:nvPicPr>
          <p:cNvPr id="103" name="Resim 8"/>
          <p:cNvPicPr/>
          <p:nvPr/>
        </p:nvPicPr>
        <p:blipFill>
          <a:blip r:embed="rId3" cstate="print"/>
          <a:stretch/>
        </p:blipFill>
        <p:spPr>
          <a:xfrm>
            <a:off x="6210360" y="2143800"/>
            <a:ext cx="4114440" cy="3646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noGrp="1"/>
          </p:cNvSpPr>
          <p:nvPr>
            <p:ph type="title"/>
          </p:nvPr>
        </p:nvSpPr>
        <p:spPr>
          <a:xfrm>
            <a:off x="695400" y="188640"/>
            <a:ext cx="10131120" cy="1012584"/>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2 – BURNT HOUSE (#P2) </a:t>
            </a:r>
            <a:br>
              <a:rPr lang="tr-TR" sz="3600" b="1" strike="noStrike" cap="all" spc="-1" dirty="0">
                <a:solidFill>
                  <a:srgbClr val="FFFFFF"/>
                </a:solidFill>
                <a:uFill>
                  <a:solidFill>
                    <a:srgbClr val="FFFFFF"/>
                  </a:solidFill>
                </a:uFill>
                <a:latin typeface="Consolas"/>
              </a:rPr>
            </a:br>
            <a:endParaRPr lang="tr-TR" sz="1800" b="0" strike="noStrike" spc="-1" dirty="0">
              <a:solidFill>
                <a:srgbClr val="FFFFFF"/>
              </a:solidFill>
              <a:uFill>
                <a:solidFill>
                  <a:srgbClr val="FFFFFF"/>
                </a:solidFill>
              </a:uFill>
              <a:latin typeface="Calibri"/>
            </a:endParaRPr>
          </a:p>
        </p:txBody>
      </p:sp>
      <p:pic>
        <p:nvPicPr>
          <p:cNvPr id="5" name="Resim 4" descr="iç mekan içeren bir resim&#10;&#10;Çok yüksek güvenilirlikle oluşturulmuş açıklama">
            <a:extLst>
              <a:ext uri="{FF2B5EF4-FFF2-40B4-BE49-F238E27FC236}">
                <a16:creationId xmlns:a16="http://schemas.microsoft.com/office/drawing/2014/main" xmlns="" id="{518AE19B-10AF-4122-A089-3AF1CFB454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1584" y="1750760"/>
            <a:ext cx="7104112" cy="335647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8">
            <a:extLst>
              <a:ext uri="{FF2B5EF4-FFF2-40B4-BE49-F238E27FC236}">
                <a16:creationId xmlns:a16="http://schemas.microsoft.com/office/drawing/2014/main" xmlns="" id="{C351B388-BE24-4CAE-A4D2-C61D6CA3DE57}"/>
              </a:ext>
            </a:extLst>
          </p:cNvPr>
          <p:cNvSpPr>
            <a:spLocks noGrp="1"/>
          </p:cNvSpPr>
          <p:nvPr>
            <p:ph type="title"/>
          </p:nvPr>
        </p:nvSpPr>
        <p:spPr/>
        <p:txBody>
          <a:bodyPr/>
          <a:lstStyle/>
          <a:p>
            <a:pPr algn="ctr"/>
            <a:r>
              <a:rPr lang="tr-TR" sz="3600" dirty="0">
                <a:solidFill>
                  <a:schemeClr val="bg1"/>
                </a:solidFill>
                <a:latin typeface="Consolas" panose="020B0609020204030204" pitchFamily="49" charset="0"/>
                <a:cs typeface="Consolas" panose="020B0609020204030204" pitchFamily="49" charset="0"/>
              </a:rPr>
              <a:t>MAJOR CHANGES</a:t>
            </a:r>
            <a:endParaRPr lang="en-US" sz="3600" dirty="0">
              <a:solidFill>
                <a:schemeClr val="bg1"/>
              </a:solidFill>
              <a:latin typeface="Consolas" panose="020B0609020204030204" pitchFamily="49" charset="0"/>
              <a:cs typeface="Consolas" panose="020B0609020204030204" pitchFamily="49" charset="0"/>
            </a:endParaRPr>
          </a:p>
        </p:txBody>
      </p:sp>
      <p:sp>
        <p:nvSpPr>
          <p:cNvPr id="10" name="Alt Başlık 9">
            <a:extLst>
              <a:ext uri="{FF2B5EF4-FFF2-40B4-BE49-F238E27FC236}">
                <a16:creationId xmlns:a16="http://schemas.microsoft.com/office/drawing/2014/main" xmlns="" id="{B9CD7A2D-6FC5-4DF3-A357-EB44001E0A6C}"/>
              </a:ext>
            </a:extLst>
          </p:cNvPr>
          <p:cNvSpPr>
            <a:spLocks noGrp="1"/>
          </p:cNvSpPr>
          <p:nvPr>
            <p:ph type="subTitle"/>
          </p:nvPr>
        </p:nvSpPr>
        <p:spPr>
          <a:xfrm>
            <a:off x="685800" y="2142000"/>
            <a:ext cx="10306744" cy="3648600"/>
          </a:xfrm>
        </p:spPr>
        <p:txBody>
          <a:bodyPr/>
          <a:lstStyle/>
          <a:p>
            <a:r>
              <a:rPr lang="tr-TR" sz="2400" dirty="0" err="1">
                <a:solidFill>
                  <a:schemeClr val="bg1"/>
                </a:solidFill>
                <a:latin typeface="Consolas" panose="020B0609020204030204" pitchFamily="49" charset="0"/>
                <a:cs typeface="Consolas" panose="020B0609020204030204" pitchFamily="49" charset="0"/>
              </a:rPr>
              <a:t>In</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the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proposal</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and</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game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progress</a:t>
            </a:r>
            <a:r>
              <a:rPr lang="tr-TR" sz="2400" dirty="0">
                <a:solidFill>
                  <a:schemeClr val="bg1"/>
                </a:solidFill>
                <a:latin typeface="Consolas" panose="020B0609020204030204" pitchFamily="49" charset="0"/>
                <a:cs typeface="Consolas" panose="020B0609020204030204" pitchFamily="49" charset="0"/>
              </a:rPr>
              <a:t> #1 </a:t>
            </a:r>
            <a:r>
              <a:rPr lang="tr-TR" sz="2400" dirty="0" err="1">
                <a:solidFill>
                  <a:schemeClr val="bg1"/>
                </a:solidFill>
                <a:latin typeface="Consolas" panose="020B0609020204030204" pitchFamily="49" charset="0"/>
                <a:cs typeface="Consolas" panose="020B0609020204030204" pitchFamily="49" charset="0"/>
              </a:rPr>
              <a:t>we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defined</a:t>
            </a:r>
            <a:r>
              <a:rPr lang="tr-TR" sz="2400" dirty="0">
                <a:solidFill>
                  <a:schemeClr val="bg1"/>
                </a:solidFill>
                <a:latin typeface="Consolas" panose="020B0609020204030204" pitchFamily="49" charset="0"/>
                <a:cs typeface="Consolas" panose="020B0609020204030204" pitchFamily="49" charset="0"/>
              </a:rPr>
              <a:t> a </a:t>
            </a:r>
            <a:r>
              <a:rPr lang="tr-TR" sz="2400" dirty="0" err="1">
                <a:solidFill>
                  <a:schemeClr val="bg1"/>
                </a:solidFill>
                <a:latin typeface="Consolas" panose="020B0609020204030204" pitchFamily="49" charset="0"/>
                <a:cs typeface="Consolas" panose="020B0609020204030204" pitchFamily="49" charset="0"/>
              </a:rPr>
              <a:t>house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that</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have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only</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one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floor</a:t>
            </a:r>
            <a:r>
              <a:rPr lang="tr-TR" sz="2400" dirty="0">
                <a:solidFill>
                  <a:schemeClr val="bg1"/>
                </a:solidFill>
                <a:latin typeface="Consolas" panose="020B0609020204030204" pitchFamily="49" charset="0"/>
                <a:cs typeface="Consolas" panose="020B0609020204030204" pitchFamily="49" charset="0"/>
              </a:rPr>
              <a:t>, but </a:t>
            </a:r>
            <a:r>
              <a:rPr lang="tr-TR" sz="2400" dirty="0" err="1">
                <a:solidFill>
                  <a:schemeClr val="bg1"/>
                </a:solidFill>
                <a:latin typeface="Consolas" panose="020B0609020204030204" pitchFamily="49" charset="0"/>
                <a:cs typeface="Consolas" panose="020B0609020204030204" pitchFamily="49" charset="0"/>
              </a:rPr>
              <a:t>we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increase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the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floors</a:t>
            </a:r>
            <a:r>
              <a:rPr lang="tr-TR" sz="2400" dirty="0">
                <a:solidFill>
                  <a:schemeClr val="bg1"/>
                </a:solidFill>
                <a:latin typeface="Consolas" panose="020B0609020204030204" pitchFamily="49" charset="0"/>
                <a:cs typeface="Consolas" panose="020B0609020204030204" pitchFamily="49" charset="0"/>
              </a:rPr>
              <a:t> of </a:t>
            </a:r>
            <a:r>
              <a:rPr lang="tr-TR" sz="2400" dirty="0" err="1">
                <a:solidFill>
                  <a:schemeClr val="bg1"/>
                </a:solidFill>
                <a:latin typeface="Consolas" panose="020B0609020204030204" pitchFamily="49" charset="0"/>
                <a:cs typeface="Consolas" panose="020B0609020204030204" pitchFamily="49" charset="0"/>
              </a:rPr>
              <a:t>the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house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for</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puzzle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Now</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house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have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three</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floor</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ground</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first</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second</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Each</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floor</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looks</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similar</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to</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each</a:t>
            </a:r>
            <a:r>
              <a:rPr lang="tr-TR" sz="2400" dirty="0">
                <a:solidFill>
                  <a:schemeClr val="bg1"/>
                </a:solidFill>
                <a:latin typeface="Consolas" panose="020B0609020204030204" pitchFamily="49" charset="0"/>
                <a:cs typeface="Consolas" panose="020B0609020204030204" pitchFamily="49" charset="0"/>
              </a:rPr>
              <a:t> </a:t>
            </a:r>
            <a:r>
              <a:rPr lang="tr-TR" sz="2400" dirty="0" err="1">
                <a:solidFill>
                  <a:schemeClr val="bg1"/>
                </a:solidFill>
                <a:latin typeface="Consolas" panose="020B0609020204030204" pitchFamily="49" charset="0"/>
                <a:cs typeface="Consolas" panose="020B0609020204030204" pitchFamily="49" charset="0"/>
              </a:rPr>
              <a:t>other</a:t>
            </a:r>
            <a:r>
              <a:rPr lang="tr-TR" sz="2400" dirty="0">
                <a:solidFill>
                  <a:schemeClr val="bg1"/>
                </a:solidFill>
                <a:latin typeface="Consolas" panose="020B0609020204030204" pitchFamily="49" charset="0"/>
                <a:cs typeface="Consolas" panose="020B0609020204030204" pitchFamily="49" charset="0"/>
              </a:rPr>
              <a:t>.</a:t>
            </a:r>
            <a:endParaRPr lang="en-US" sz="2400" dirty="0">
              <a:solidFill>
                <a:schemeClr val="bg1"/>
              </a:solidFill>
              <a:latin typeface="Consolas" panose="020B0609020204030204" pitchFamily="49" charset="0"/>
              <a:cs typeface="Consolas" panose="020B0609020204030204" pitchFamily="49"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933480" y="1284840"/>
            <a:ext cx="10207440" cy="4191840"/>
          </a:xfrm>
          <a:prstGeom prst="rect">
            <a:avLst/>
          </a:prstGeom>
          <a:noFill/>
          <a:ln>
            <a:noFill/>
          </a:ln>
        </p:spPr>
        <p:txBody>
          <a:bodyPr anchor="ctr"/>
          <a:lstStyle/>
          <a:p>
            <a:pPr algn="ctr">
              <a:lnSpc>
                <a:spcPct val="100000"/>
              </a:lnSpc>
            </a:pPr>
            <a:r>
              <a:rPr lang="tr-TR" sz="2000" b="1" strike="noStrike" spc="-1" dirty="0">
                <a:solidFill>
                  <a:srgbClr val="FFFFFF"/>
                </a:solidFill>
                <a:uFill>
                  <a:solidFill>
                    <a:srgbClr val="FFFFFF"/>
                  </a:solidFill>
                </a:uFill>
                <a:latin typeface="consolas"/>
              </a:rPr>
              <a:t>Agateophobia can be </a:t>
            </a:r>
            <a:r>
              <a:rPr lang="tr-TR" sz="2000" b="1" strike="noStrike" spc="-1" dirty="0" err="1">
                <a:solidFill>
                  <a:srgbClr val="FFFFFF"/>
                </a:solidFill>
                <a:uFill>
                  <a:solidFill>
                    <a:srgbClr val="FFFFFF"/>
                  </a:solidFill>
                </a:uFill>
                <a:latin typeface="consolas"/>
              </a:rPr>
              <a:t>played</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first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person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view</a:t>
            </a:r>
            <a:r>
              <a:rPr lang="tr-TR" sz="2000" b="1" strike="noStrike" spc="-1" dirty="0">
                <a:solidFill>
                  <a:srgbClr val="FFFFFF"/>
                </a:solidFill>
                <a:uFill>
                  <a:solidFill>
                    <a:srgbClr val="FFFFFF"/>
                  </a:solidFill>
                </a:uFill>
                <a:latin typeface="consolas"/>
              </a:rPr>
              <a:t>, player </a:t>
            </a:r>
            <a:r>
              <a:rPr lang="tr-TR" sz="2000" b="1" strike="noStrike" spc="-1" dirty="0" err="1">
                <a:solidFill>
                  <a:srgbClr val="FFFFFF"/>
                </a:solidFill>
                <a:uFill>
                  <a:solidFill>
                    <a:srgbClr val="FFFFFF"/>
                  </a:solidFill>
                </a:uFill>
                <a:latin typeface="consolas"/>
              </a:rPr>
              <a:t>experiences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action</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through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eyes</a:t>
            </a:r>
            <a:r>
              <a:rPr lang="tr-TR" sz="2000" b="1" strike="noStrike" spc="-1" dirty="0">
                <a:solidFill>
                  <a:srgbClr val="FFFFFF"/>
                </a:solidFill>
                <a:uFill>
                  <a:solidFill>
                    <a:srgbClr val="FFFFFF"/>
                  </a:solidFill>
                </a:uFill>
                <a:latin typeface="consolas"/>
              </a:rPr>
              <a:t> of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protagonist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can </a:t>
            </a:r>
            <a:r>
              <a:rPr lang="tr-TR" sz="2000" b="1" strike="noStrike" spc="-1" dirty="0" err="1">
                <a:solidFill>
                  <a:srgbClr val="FFFFFF"/>
                </a:solidFill>
                <a:uFill>
                  <a:solidFill>
                    <a:srgbClr val="FFFFFF"/>
                  </a:solidFill>
                </a:uFill>
                <a:latin typeface="consolas"/>
              </a:rPr>
              <a:t>control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character</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via</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keyboard</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mouse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Environment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changes</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each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level</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player can </a:t>
            </a:r>
            <a:r>
              <a:rPr lang="tr-TR" sz="2000" b="1" strike="noStrike" spc="-1" dirty="0" err="1">
                <a:solidFill>
                  <a:srgbClr val="FFFFFF"/>
                </a:solidFill>
                <a:uFill>
                  <a:solidFill>
                    <a:srgbClr val="FFFFFF"/>
                  </a:solidFill>
                </a:uFill>
                <a:latin typeface="consolas"/>
              </a:rPr>
              <a:t>interact</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with</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objects</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scenes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will</a:t>
            </a:r>
            <a:r>
              <a:rPr lang="tr-TR" sz="2000" b="1" strike="noStrike" spc="-1" dirty="0">
                <a:solidFill>
                  <a:srgbClr val="FFFFFF"/>
                </a:solidFill>
                <a:uFill>
                  <a:solidFill>
                    <a:srgbClr val="FFFFFF"/>
                  </a:solidFill>
                </a:uFill>
                <a:latin typeface="consolas"/>
              </a:rPr>
              <a:t> be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cinematics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occurred</a:t>
            </a:r>
            <a:r>
              <a:rPr lang="tr-TR" sz="2000" b="1" strike="noStrike" spc="-1" dirty="0">
                <a:solidFill>
                  <a:srgbClr val="FFFFFF"/>
                </a:solidFill>
                <a:uFill>
                  <a:solidFill>
                    <a:srgbClr val="FFFFFF"/>
                  </a:solidFill>
                </a:uFill>
                <a:latin typeface="consolas"/>
              </a:rPr>
              <a:t> in </a:t>
            </a:r>
            <a:r>
              <a:rPr lang="tr-TR" sz="2000" b="1" strike="noStrike" spc="-1" dirty="0" err="1">
                <a:solidFill>
                  <a:srgbClr val="FFFFFF"/>
                </a:solidFill>
                <a:uFill>
                  <a:solidFill>
                    <a:srgbClr val="FFFFFF"/>
                  </a:solidFill>
                </a:uFill>
                <a:latin typeface="consolas"/>
              </a:rPr>
              <a:t>the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gameplay</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there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are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some</a:t>
            </a:r>
            <a:r>
              <a:rPr lang="tr-TR" sz="2000" b="1" strike="noStrike" spc="-1" dirty="0">
                <a:solidFill>
                  <a:srgbClr val="FFFFFF"/>
                </a:solidFill>
                <a:uFill>
                  <a:solidFill>
                    <a:srgbClr val="FFFFFF"/>
                  </a:solidFill>
                </a:uFill>
                <a:latin typeface="consolas"/>
              </a:rPr>
              <a:t> horror </a:t>
            </a:r>
            <a:r>
              <a:rPr lang="tr-TR" sz="2000" b="1" strike="noStrike" spc="-1" dirty="0" err="1">
                <a:solidFill>
                  <a:srgbClr val="FFFFFF"/>
                </a:solidFill>
                <a:uFill>
                  <a:solidFill>
                    <a:srgbClr val="FFFFFF"/>
                  </a:solidFill>
                </a:uFill>
                <a:latin typeface="consolas"/>
              </a:rPr>
              <a:t>stuff</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like</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sound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effects</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and</a:t>
            </a:r>
            <a:r>
              <a:rPr lang="tr-TR" sz="2000" b="1" strike="noStrike" spc="-1" dirty="0">
                <a:solidFill>
                  <a:srgbClr val="FFFFFF"/>
                </a:solidFill>
                <a:uFill>
                  <a:solidFill>
                    <a:srgbClr val="FFFFFF"/>
                  </a:solidFill>
                </a:uFill>
                <a:latin typeface="consolas"/>
              </a:rPr>
              <a:t> </a:t>
            </a:r>
            <a:r>
              <a:rPr lang="tr-TR" sz="2000" b="1" strike="noStrike" spc="-1" dirty="0" err="1">
                <a:solidFill>
                  <a:srgbClr val="FFFFFF"/>
                </a:solidFill>
                <a:uFill>
                  <a:solidFill>
                    <a:srgbClr val="FFFFFF"/>
                  </a:solidFill>
                </a:uFill>
                <a:latin typeface="consolas"/>
              </a:rPr>
              <a:t>jump</a:t>
            </a:r>
            <a:r>
              <a:rPr lang="tr-TR" sz="2000" b="1" strike="noStrike" spc="-1" dirty="0">
                <a:solidFill>
                  <a:srgbClr val="FFFFFF"/>
                </a:solidFill>
                <a:uFill>
                  <a:solidFill>
                    <a:srgbClr val="FFFFFF"/>
                  </a:solidFill>
                </a:uFill>
                <a:latin typeface="consolas"/>
              </a:rPr>
              <a:t>-</a:t>
            </a:r>
            <a:r>
              <a:rPr lang="tr-TR" sz="2000" b="1" strike="noStrike" spc="-1" dirty="0" err="1">
                <a:solidFill>
                  <a:srgbClr val="FFFFFF"/>
                </a:solidFill>
                <a:uFill>
                  <a:solidFill>
                    <a:srgbClr val="FFFFFF"/>
                  </a:solidFill>
                </a:uFill>
                <a:latin typeface="consolas"/>
              </a:rPr>
              <a:t>scares</a:t>
            </a:r>
            <a:r>
              <a:rPr lang="tr-TR" sz="20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483E4DAA-882E-410F-816D-92298DE5EFB8}"/>
              </a:ext>
            </a:extLst>
          </p:cNvPr>
          <p:cNvSpPr>
            <a:spLocks noGrp="1"/>
          </p:cNvSpPr>
          <p:nvPr>
            <p:ph type="title"/>
          </p:nvPr>
        </p:nvSpPr>
        <p:spPr/>
        <p:txBody>
          <a:bodyPr/>
          <a:lstStyle/>
          <a:p>
            <a:pPr algn="ctr"/>
            <a:r>
              <a:rPr lang="tr-TR" sz="3600" dirty="0">
                <a:solidFill>
                  <a:schemeClr val="bg1"/>
                </a:solidFill>
                <a:latin typeface="Consolas" panose="020B0609020204030204" pitchFamily="49" charset="0"/>
                <a:cs typeface="Consolas" panose="020B0609020204030204" pitchFamily="49" charset="0"/>
              </a:rPr>
              <a:t>VIEWS OF THE HOUSE </a:t>
            </a:r>
            <a:endParaRPr lang="en-US" sz="3600" dirty="0">
              <a:solidFill>
                <a:schemeClr val="bg1"/>
              </a:solidFill>
              <a:latin typeface="Consolas" panose="020B0609020204030204" pitchFamily="49" charset="0"/>
              <a:cs typeface="Consolas" panose="020B0609020204030204" pitchFamily="49" charset="0"/>
            </a:endParaRPr>
          </a:p>
        </p:txBody>
      </p:sp>
      <p:pic>
        <p:nvPicPr>
          <p:cNvPr id="7" name="Resim 6" descr="iç mekan, duvar, karanlık içeren bir resim&#10;&#10;Yüksek güvenilirlikle oluşturulmuş açıklama">
            <a:extLst>
              <a:ext uri="{FF2B5EF4-FFF2-40B4-BE49-F238E27FC236}">
                <a16:creationId xmlns:a16="http://schemas.microsoft.com/office/drawing/2014/main" xmlns="" id="{09BF4E86-1C1D-44AC-8C13-A86CF6B85D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2888" y="2065320"/>
            <a:ext cx="4248472" cy="3380512"/>
          </a:xfrm>
          <a:prstGeom prst="rect">
            <a:avLst/>
          </a:prstGeom>
        </p:spPr>
      </p:pic>
      <p:pic>
        <p:nvPicPr>
          <p:cNvPr id="9" name="Resim 8" descr="iç mekan, bina, yer içeren bir resim&#10;&#10;Yüksek güvenilirlikle oluşturulmuş açıklama">
            <a:extLst>
              <a:ext uri="{FF2B5EF4-FFF2-40B4-BE49-F238E27FC236}">
                <a16:creationId xmlns:a16="http://schemas.microsoft.com/office/drawing/2014/main" xmlns="" id="{FD498FF6-25F5-4B36-AF47-2301F9C7F5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2065320"/>
            <a:ext cx="4331942" cy="3352521"/>
          </a:xfrm>
          <a:prstGeom prst="rect">
            <a:avLst/>
          </a:prstGeom>
        </p:spPr>
      </p:pic>
    </p:spTree>
    <p:extLst>
      <p:ext uri="{BB962C8B-B14F-4D97-AF65-F5344CB8AC3E}">
        <p14:creationId xmlns:p14="http://schemas.microsoft.com/office/powerpoint/2010/main" val="3221977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5C540829-DFA3-4CD6-8D2A-7D09D83B9375}"/>
              </a:ext>
            </a:extLst>
          </p:cNvPr>
          <p:cNvSpPr>
            <a:spLocks noGrp="1"/>
          </p:cNvSpPr>
          <p:nvPr>
            <p:ph type="title"/>
          </p:nvPr>
        </p:nvSpPr>
        <p:spPr/>
        <p:txBody>
          <a:bodyPr/>
          <a:lstStyle/>
          <a:p>
            <a:pPr algn="ctr"/>
            <a:r>
              <a:rPr lang="tr-TR" sz="3600" dirty="0">
                <a:latin typeface="Consolas" panose="020B0609020204030204" pitchFamily="49" charset="0"/>
                <a:cs typeface="Consolas" panose="020B0609020204030204" pitchFamily="49" charset="0"/>
              </a:rPr>
              <a:t>NEW ASSETS</a:t>
            </a:r>
            <a:endParaRPr lang="en-US" sz="3600" dirty="0">
              <a:latin typeface="Consolas" panose="020B0609020204030204" pitchFamily="49" charset="0"/>
              <a:cs typeface="Consolas" panose="020B0609020204030204" pitchFamily="49" charset="0"/>
            </a:endParaRPr>
          </a:p>
        </p:txBody>
      </p:sp>
      <p:pic>
        <p:nvPicPr>
          <p:cNvPr id="9" name="İçerik Yer Tutucusu 8" descr="yer, iç mekan, ahşap, tablo içeren bir resim&#10;&#10;Çok yüksek güvenilirlikle oluşturulmuş açıklama">
            <a:extLst>
              <a:ext uri="{FF2B5EF4-FFF2-40B4-BE49-F238E27FC236}">
                <a16:creationId xmlns:a16="http://schemas.microsoft.com/office/drawing/2014/main" xmlns="" id="{F68EE78F-CA4D-4404-BA52-AB066C4DFF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 y="2065867"/>
            <a:ext cx="4997450" cy="3481093"/>
          </a:xfrm>
        </p:spPr>
      </p:pic>
      <p:sp>
        <p:nvSpPr>
          <p:cNvPr id="7" name="İçerik Yer Tutucusu 6">
            <a:extLst>
              <a:ext uri="{FF2B5EF4-FFF2-40B4-BE49-F238E27FC236}">
                <a16:creationId xmlns:a16="http://schemas.microsoft.com/office/drawing/2014/main" xmlns="" id="{90F3A504-38C9-4F55-BA3B-A8BA03DD8AE6}"/>
              </a:ext>
            </a:extLst>
          </p:cNvPr>
          <p:cNvSpPr>
            <a:spLocks noGrp="1"/>
          </p:cNvSpPr>
          <p:nvPr>
            <p:ph sz="quarter" idx="4"/>
          </p:nvPr>
        </p:nvSpPr>
        <p:spPr>
          <a:xfrm>
            <a:off x="5823483" y="2564905"/>
            <a:ext cx="4995334" cy="2520279"/>
          </a:xfrm>
        </p:spPr>
        <p:txBody>
          <a:bodyPr/>
          <a:lstStyle/>
          <a:p>
            <a:r>
              <a:rPr lang="tr-TR" dirty="0" err="1">
                <a:latin typeface="Consolas" panose="020B0609020204030204" pitchFamily="49" charset="0"/>
                <a:cs typeface="Consolas" panose="020B0609020204030204" pitchFamily="49" charset="0"/>
              </a:rPr>
              <a:t>Doors</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completely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changed</a:t>
            </a:r>
            <a:r>
              <a:rPr lang="tr-TR" dirty="0">
                <a:latin typeface="Consolas" panose="020B0609020204030204" pitchFamily="49" charset="0"/>
                <a:cs typeface="Consolas" panose="020B0609020204030204" pitchFamily="49" charset="0"/>
              </a:rPr>
              <a:t>. New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added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has </a:t>
            </a:r>
            <a:r>
              <a:rPr lang="tr-TR" dirty="0" err="1">
                <a:latin typeface="Consolas" panose="020B0609020204030204" pitchFamily="49" charset="0"/>
                <a:cs typeface="Consolas" panose="020B0609020204030204" pitchFamily="49" charset="0"/>
              </a:rPr>
              <a:t>scripts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Also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creak</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slam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interactable</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53487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31DC2FC6-F539-4F55-81DA-582C3B28543B}"/>
              </a:ext>
            </a:extLst>
          </p:cNvPr>
          <p:cNvSpPr>
            <a:spLocks noGrp="1"/>
          </p:cNvSpPr>
          <p:nvPr>
            <p:ph type="title"/>
          </p:nvPr>
        </p:nvSpPr>
        <p:spPr/>
        <p:txBody>
          <a:bodyPr/>
          <a:lstStyle/>
          <a:p>
            <a:pPr algn="ctr"/>
            <a:r>
              <a:rPr lang="tr-TR" dirty="0">
                <a:latin typeface="Consolas" panose="020B0609020204030204" pitchFamily="49" charset="0"/>
                <a:cs typeface="Consolas" panose="020B0609020204030204" pitchFamily="49" charset="0"/>
              </a:rPr>
              <a:t>New </a:t>
            </a:r>
            <a:r>
              <a:rPr lang="tr-TR" dirty="0" err="1">
                <a:latin typeface="Consolas" panose="020B0609020204030204" pitchFamily="49" charset="0"/>
                <a:cs typeface="Consolas" panose="020B0609020204030204" pitchFamily="49" charset="0"/>
              </a:rPr>
              <a:t>assets</a:t>
            </a:r>
            <a:endParaRPr lang="en-US" dirty="0">
              <a:latin typeface="Consolas" panose="020B0609020204030204" pitchFamily="49" charset="0"/>
              <a:cs typeface="Consolas" panose="020B0609020204030204" pitchFamily="49" charset="0"/>
            </a:endParaRPr>
          </a:p>
        </p:txBody>
      </p:sp>
      <p:pic>
        <p:nvPicPr>
          <p:cNvPr id="8" name="İçerik Yer Tutucusu 7" descr="iç mekan, bina, duvar, dolap içeren bir resim&#10;&#10;Çok yüksek güvenilirlikle oluşturulmuş açıklama">
            <a:extLst>
              <a:ext uri="{FF2B5EF4-FFF2-40B4-BE49-F238E27FC236}">
                <a16:creationId xmlns:a16="http://schemas.microsoft.com/office/drawing/2014/main" xmlns="" id="{745853F2-548D-4C9A-A7A0-4F705BAB55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 y="2612722"/>
            <a:ext cx="4997450" cy="2920998"/>
          </a:xfrm>
        </p:spPr>
      </p:pic>
      <p:sp>
        <p:nvSpPr>
          <p:cNvPr id="6" name="İçerik Yer Tutucusu 5">
            <a:extLst>
              <a:ext uri="{FF2B5EF4-FFF2-40B4-BE49-F238E27FC236}">
                <a16:creationId xmlns:a16="http://schemas.microsoft.com/office/drawing/2014/main" xmlns="" id="{22B7EBE3-DBD1-4EC5-925E-99F2B9ACC934}"/>
              </a:ext>
            </a:extLst>
          </p:cNvPr>
          <p:cNvSpPr>
            <a:spLocks noGrp="1"/>
          </p:cNvSpPr>
          <p:nvPr>
            <p:ph sz="quarter" idx="4"/>
          </p:nvPr>
        </p:nvSpPr>
        <p:spPr>
          <a:xfrm>
            <a:off x="5823483" y="3068960"/>
            <a:ext cx="4995334" cy="2232248"/>
          </a:xfrm>
        </p:spPr>
        <p:txBody>
          <a:bodyPr>
            <a:normAutofit lnSpcReduction="10000"/>
          </a:bodyPr>
          <a:lstStyle/>
          <a:p>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added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This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different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from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other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doors</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scripts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locked</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beginning</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 </a:t>
            </a:r>
          </a:p>
          <a:p>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interactable</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33730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3" name="İçerik Yer Tutucusu 7" descr="jak, elektronik eşyalar, iç mekan içeren bir resim&#10;&#10;Yüksek güvenilirlikle oluşturulmuş açıklama">
            <a:extLst>
              <a:ext uri="{FF2B5EF4-FFF2-40B4-BE49-F238E27FC236}">
                <a16:creationId xmlns:a16="http://schemas.microsoft.com/office/drawing/2014/main" xmlns="" id="{F685DCE4-B316-4776-934A-45EA4C0BD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702" y="639098"/>
            <a:ext cx="245010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İçerik Yer Tutucusu 9" descr="iç mekan, yer, duvar, oturma içeren bir resim&#10;&#10;Çok yüksek güvenilirlikle oluşturulmuş açıklama">
            <a:extLst>
              <a:ext uri="{FF2B5EF4-FFF2-40B4-BE49-F238E27FC236}">
                <a16:creationId xmlns:a16="http://schemas.microsoft.com/office/drawing/2014/main" xmlns="" id="{7A40C2D9-EE88-4D0A-9992-667BD5B87E84}"/>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7341096" y="3522111"/>
            <a:ext cx="288731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15801F6B-4B5F-4A0E-9A70-CF4D9C3B73B9}"/>
              </a:ext>
            </a:extLst>
          </p:cNvPr>
          <p:cNvSpPr>
            <a:spLocks noGrp="1"/>
          </p:cNvSpPr>
          <p:nvPr>
            <p:ph type="title"/>
          </p:nvPr>
        </p:nvSpPr>
        <p:spPr>
          <a:xfrm>
            <a:off x="1327255" y="1030288"/>
            <a:ext cx="4099947" cy="1035579"/>
          </a:xfrm>
        </p:spPr>
        <p:txBody>
          <a:bodyPr vert="horz" lIns="91440" tIns="45720" rIns="91440" bIns="45720" rtlCol="0" anchor="ctr">
            <a:normAutofit/>
          </a:bodyPr>
          <a:lstStyle/>
          <a:p>
            <a:pPr algn="ctr">
              <a:lnSpc>
                <a:spcPct val="90000"/>
              </a:lnSpc>
            </a:pPr>
            <a:r>
              <a:rPr lang="en-US" sz="3300" dirty="0">
                <a:latin typeface="Consolas" panose="020B0609020204030204" pitchFamily="49" charset="0"/>
                <a:cs typeface="Consolas" panose="020B0609020204030204" pitchFamily="49" charset="0"/>
              </a:rPr>
              <a:t>New </a:t>
            </a:r>
            <a:r>
              <a:rPr lang="en-US" sz="3300" dirty="0" err="1">
                <a:latin typeface="Consolas" panose="020B0609020204030204" pitchFamily="49" charset="0"/>
                <a:cs typeface="Consolas" panose="020B0609020204030204" pitchFamily="49" charset="0"/>
              </a:rPr>
              <a:t>aSSETS</a:t>
            </a:r>
            <a:r>
              <a:rPr lang="en-US" sz="3300" dirty="0">
                <a:latin typeface="Consolas" panose="020B0609020204030204" pitchFamily="49" charset="0"/>
                <a:cs typeface="Consolas" panose="020B0609020204030204" pitchFamily="49" charset="0"/>
              </a:rPr>
              <a:t> (puzzle </a:t>
            </a:r>
            <a:r>
              <a:rPr lang="tr-TR" sz="3300" dirty="0" err="1">
                <a:latin typeface="Consolas" panose="020B0609020204030204" pitchFamily="49" charset="0"/>
                <a:cs typeface="Consolas" panose="020B0609020204030204" pitchFamily="49" charset="0"/>
              </a:rPr>
              <a:t>assets</a:t>
            </a:r>
            <a:r>
              <a:rPr lang="en-US" sz="3300" dirty="0">
                <a:latin typeface="Consolas" panose="020B0609020204030204" pitchFamily="49" charset="0"/>
                <a:cs typeface="Consolas" panose="020B0609020204030204" pitchFamily="49" charset="0"/>
              </a:rPr>
              <a:t>)</a:t>
            </a:r>
          </a:p>
        </p:txBody>
      </p:sp>
      <p:sp>
        <p:nvSpPr>
          <p:cNvPr id="15" name="Content Placeholder 14">
            <a:extLst>
              <a:ext uri="{FF2B5EF4-FFF2-40B4-BE49-F238E27FC236}">
                <a16:creationId xmlns:a16="http://schemas.microsoft.com/office/drawing/2014/main" xmlns="" id="{3F8B63D7-72FC-4D7A-8BC8-760730983E04}"/>
              </a:ext>
            </a:extLst>
          </p:cNvPr>
          <p:cNvSpPr>
            <a:spLocks noGrp="1"/>
          </p:cNvSpPr>
          <p:nvPr>
            <p:ph sz="half" idx="2"/>
          </p:nvPr>
        </p:nvSpPr>
        <p:spPr>
          <a:xfrm>
            <a:off x="1327255" y="2142067"/>
            <a:ext cx="4099947" cy="3649133"/>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Switch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added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special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 </a:t>
            </a:r>
          </a:p>
          <a:p>
            <a:r>
              <a:rPr lang="tr-TR" dirty="0">
                <a:latin typeface="Consolas" panose="020B0609020204030204" pitchFamily="49" charset="0"/>
                <a:cs typeface="Consolas" panose="020B0609020204030204" pitchFamily="49" charset="0"/>
              </a:rPr>
              <a:t>Switch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animations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a:t>
            </a:r>
            <a:r>
              <a:rPr lang="tr-TR" dirty="0" err="1">
                <a:latin typeface="Consolas" panose="020B0609020204030204" pitchFamily="49" charset="0"/>
                <a:cs typeface="Consolas" panose="020B0609020204030204" pitchFamily="49" charset="0"/>
              </a:rPr>
              <a:t>off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script</a:t>
            </a:r>
            <a:r>
              <a:rPr lang="tr-TR" dirty="0">
                <a:latin typeface="Consolas" panose="020B0609020204030204" pitchFamily="49" charset="0"/>
                <a:cs typeface="Consolas" panose="020B0609020204030204" pitchFamily="49" charset="0"/>
              </a:rPr>
              <a:t>.</a:t>
            </a:r>
          </a:p>
          <a:p>
            <a:r>
              <a:rPr lang="tr-TR" dirty="0">
                <a:latin typeface="Consolas" panose="020B0609020204030204" pitchFamily="49" charset="0"/>
                <a:cs typeface="Consolas" panose="020B0609020204030204" pitchFamily="49" charset="0"/>
              </a:rPr>
              <a:t>Switch is </a:t>
            </a:r>
            <a:r>
              <a:rPr lang="tr-TR" dirty="0" err="1">
                <a:latin typeface="Consolas" panose="020B0609020204030204" pitchFamily="49" charset="0"/>
                <a:cs typeface="Consolas" panose="020B0609020204030204" pitchFamily="49" charset="0"/>
              </a:rPr>
              <a:t>interactable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collectible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40003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1" name="Picture 17">
            <a:extLst>
              <a:ext uri="{FF2B5EF4-FFF2-40B4-BE49-F238E27FC236}">
                <a16:creationId xmlns:a16="http://schemas.microsoft.com/office/drawing/2014/main" xmlns="" id="{E3FC1144-BD64-4C61-ACB8-497711C416C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3" name="İçerik Yer Tutucusu 7" descr="iç mekan, tezgah, tablo, yer içeren bir resim&#10;&#10;Çok yüksek güvenilirlikle oluşturulmuş açıklama">
            <a:extLst>
              <a:ext uri="{FF2B5EF4-FFF2-40B4-BE49-F238E27FC236}">
                <a16:creationId xmlns:a16="http://schemas.microsoft.com/office/drawing/2014/main" xmlns="" id="{10FFEF96-298F-4DCA-817D-F1EE0C48A530}"/>
              </a:ext>
            </a:extLst>
          </p:cNvPr>
          <p:cNvPicPr>
            <a:picLocks noChangeAspect="1"/>
          </p:cNvPicPr>
          <p:nvPr/>
        </p:nvPicPr>
        <p:blipFill rotWithShape="1">
          <a:blip r:embed="rId4">
            <a:extLst>
              <a:ext uri="{28A0092B-C50C-407E-A947-70E740481C1C}">
                <a14:useLocalDpi xmlns:a14="http://schemas.microsoft.com/office/drawing/2010/main" val="0"/>
              </a:ext>
            </a:extLst>
          </a:blip>
          <a:srcRect l="1688" r="2145" b="1"/>
          <a:stretch/>
        </p:blipFill>
        <p:spPr>
          <a:xfrm>
            <a:off x="20" y="4267831"/>
            <a:ext cx="4635988" cy="2591143"/>
          </a:xfrm>
          <a:prstGeom prst="rect">
            <a:avLst/>
          </a:prstGeom>
        </p:spPr>
      </p:pic>
      <p:pic>
        <p:nvPicPr>
          <p:cNvPr id="10" name="İçerik Yer Tutucusu 9" descr="yer, bina, duvar, adım içeren bir resim&#10;&#10;Çok yüksek güvenilirlikle oluşturulmuş açıklama">
            <a:extLst>
              <a:ext uri="{FF2B5EF4-FFF2-40B4-BE49-F238E27FC236}">
                <a16:creationId xmlns:a16="http://schemas.microsoft.com/office/drawing/2014/main" xmlns="" id="{E208B27E-7BB2-4FDB-8182-B700E305A842}"/>
              </a:ext>
            </a:extLst>
          </p:cNvPr>
          <p:cNvPicPr>
            <a:picLocks noGrp="1" noChangeAspect="1"/>
          </p:cNvPicPr>
          <p:nvPr>
            <p:ph sz="quarter" idx="4"/>
          </p:nvPr>
        </p:nvPicPr>
        <p:blipFill rotWithShape="1">
          <a:blip r:embed="rId5">
            <a:extLst>
              <a:ext uri="{28A0092B-C50C-407E-A947-70E740481C1C}">
                <a14:useLocalDpi xmlns:a14="http://schemas.microsoft.com/office/drawing/2010/main" val="0"/>
              </a:ext>
            </a:extLst>
          </a:blip>
          <a:srcRect r="61" b="-3"/>
          <a:stretch/>
        </p:blipFill>
        <p:spPr>
          <a:xfrm>
            <a:off x="20" y="10"/>
            <a:ext cx="4635988" cy="4267821"/>
          </a:xfrm>
          <a:prstGeom prst="rect">
            <a:avLst/>
          </a:prstGeom>
        </p:spPr>
      </p:pic>
      <p:cxnSp>
        <p:nvCxnSpPr>
          <p:cNvPr id="20" name="Straight Connector 19">
            <a:extLst>
              <a:ext uri="{FF2B5EF4-FFF2-40B4-BE49-F238E27FC236}">
                <a16:creationId xmlns:a16="http://schemas.microsoft.com/office/drawing/2014/main" xmlns="" id="{40B2C833-6511-4A48-909C-01F37BD743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590" y="4265169"/>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xmlns="" id="{AE1D19B2-F2ED-4169-8CD5-5AEF6526406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 name="Unvan 1">
            <a:extLst>
              <a:ext uri="{FF2B5EF4-FFF2-40B4-BE49-F238E27FC236}">
                <a16:creationId xmlns:a16="http://schemas.microsoft.com/office/drawing/2014/main" xmlns="" id="{02057F70-6371-400D-80E5-2AD95F20CD13}"/>
              </a:ext>
            </a:extLst>
          </p:cNvPr>
          <p:cNvSpPr>
            <a:spLocks noGrp="1"/>
          </p:cNvSpPr>
          <p:nvPr>
            <p:ph type="title"/>
          </p:nvPr>
        </p:nvSpPr>
        <p:spPr>
          <a:xfrm>
            <a:off x="5266892" y="609600"/>
            <a:ext cx="5550334" cy="1456267"/>
          </a:xfrm>
        </p:spPr>
        <p:txBody>
          <a:bodyPr vert="horz" lIns="91440" tIns="45720" rIns="91440" bIns="45720" rtlCol="0" anchor="ctr">
            <a:normAutofit/>
          </a:bodyPr>
          <a:lstStyle/>
          <a:p>
            <a:r>
              <a:rPr lang="en-US" dirty="0">
                <a:latin typeface="Consolas" panose="020B0609020204030204" pitchFamily="49" charset="0"/>
                <a:cs typeface="Consolas" panose="020B0609020204030204" pitchFamily="49" charset="0"/>
              </a:rPr>
              <a:t>New Assets</a:t>
            </a:r>
          </a:p>
        </p:txBody>
      </p:sp>
      <p:sp>
        <p:nvSpPr>
          <p:cNvPr id="24" name="Content Placeholder 14">
            <a:extLst>
              <a:ext uri="{FF2B5EF4-FFF2-40B4-BE49-F238E27FC236}">
                <a16:creationId xmlns:a16="http://schemas.microsoft.com/office/drawing/2014/main" xmlns="" id="{3EFED78E-C70B-4899-8686-1F25F513BE88}"/>
              </a:ext>
            </a:extLst>
          </p:cNvPr>
          <p:cNvSpPr>
            <a:spLocks noGrp="1"/>
          </p:cNvSpPr>
          <p:nvPr>
            <p:ph sz="half" idx="2"/>
          </p:nvPr>
        </p:nvSpPr>
        <p:spPr>
          <a:xfrm>
            <a:off x="5266892" y="2142067"/>
            <a:ext cx="5550334" cy="3649133"/>
          </a:xfrm>
        </p:spPr>
        <p:txBody>
          <a:bodyPr vert="horz" lIns="91440" tIns="45720" rIns="91440" bIns="45720" rtlCol="0" anchor="ctr">
            <a:normAutofit/>
          </a:bodyPr>
          <a:lstStyle/>
          <a:p>
            <a:r>
              <a:rPr lang="tr-TR" sz="2400" dirty="0" err="1">
                <a:latin typeface="Consolas" panose="020B0609020204030204" pitchFamily="49" charset="0"/>
                <a:cs typeface="Consolas" panose="020B0609020204030204" pitchFamily="49" charset="0"/>
              </a:rPr>
              <a:t>Railing</a:t>
            </a:r>
            <a:r>
              <a:rPr lang="tr-TR" sz="2400" dirty="0">
                <a:latin typeface="Consolas" panose="020B0609020204030204" pitchFamily="49" charset="0"/>
                <a:cs typeface="Consolas" panose="020B0609020204030204" pitchFamily="49" charset="0"/>
              </a:rPr>
              <a:t> of </a:t>
            </a:r>
            <a:r>
              <a:rPr lang="tr-TR" sz="2400" dirty="0" err="1">
                <a:latin typeface="Consolas" panose="020B0609020204030204" pitchFamily="49" charset="0"/>
                <a:cs typeface="Consolas" panose="020B0609020204030204" pitchFamily="49" charset="0"/>
              </a:rPr>
              <a:t>the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stairs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are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added</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This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structures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are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for</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more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realistic</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view</a:t>
            </a:r>
            <a:r>
              <a:rPr lang="tr-TR" sz="2400" dirty="0">
                <a:latin typeface="Consolas" panose="020B0609020204030204" pitchFamily="49" charset="0"/>
                <a:cs typeface="Consolas" panose="020B0609020204030204" pitchFamily="49" charset="0"/>
              </a:rPr>
              <a:t> of </a:t>
            </a:r>
            <a:r>
              <a:rPr lang="tr-TR" sz="2400" dirty="0" err="1">
                <a:latin typeface="Consolas" panose="020B0609020204030204" pitchFamily="49" charset="0"/>
                <a:cs typeface="Consolas" panose="020B0609020204030204" pitchFamily="49" charset="0"/>
              </a:rPr>
              <a:t>the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scene</a:t>
            </a:r>
            <a:r>
              <a:rPr lang="tr-TR" sz="2400" dirty="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75499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A53ED3FC-3BE8-4F1F-BEF1-74B1C721718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iç mekan, tablo içeren bir resim&#10;&#10;Yüksek güvenilirlikle oluşturulmuş açıklama">
            <a:extLst>
              <a:ext uri="{FF2B5EF4-FFF2-40B4-BE49-F238E27FC236}">
                <a16:creationId xmlns:a16="http://schemas.microsoft.com/office/drawing/2014/main" xmlns="" id="{DCBCB309-37DD-4CC8-9955-327724DA3F2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03628" y="643463"/>
            <a:ext cx="6377549"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C30E04C7-9559-4E1A-8DE8-B4E4D9A4370C}"/>
              </a:ext>
            </a:extLst>
          </p:cNvPr>
          <p:cNvSpPr>
            <a:spLocks noGrp="1"/>
          </p:cNvSpPr>
          <p:nvPr>
            <p:ph type="title"/>
          </p:nvPr>
        </p:nvSpPr>
        <p:spPr>
          <a:xfrm>
            <a:off x="7865806" y="643463"/>
            <a:ext cx="3706762" cy="1608124"/>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New Assets</a:t>
            </a:r>
          </a:p>
        </p:txBody>
      </p:sp>
      <p:sp>
        <p:nvSpPr>
          <p:cNvPr id="6" name="İçerik Yer Tutucusu 5">
            <a:extLst>
              <a:ext uri="{FF2B5EF4-FFF2-40B4-BE49-F238E27FC236}">
                <a16:creationId xmlns:a16="http://schemas.microsoft.com/office/drawing/2014/main" xmlns="" id="{F128B156-F131-4573-BDE2-B95FADA91A61}"/>
              </a:ext>
            </a:extLst>
          </p:cNvPr>
          <p:cNvSpPr>
            <a:spLocks noGrp="1"/>
          </p:cNvSpPr>
          <p:nvPr>
            <p:ph sz="quarter" idx="4"/>
          </p:nvPr>
        </p:nvSpPr>
        <p:spPr>
          <a:xfrm>
            <a:off x="7865806" y="2251587"/>
            <a:ext cx="3706762" cy="3972232"/>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Note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pen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added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special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too</a:t>
            </a:r>
            <a:r>
              <a:rPr lang="tr-TR" dirty="0">
                <a:latin typeface="Consolas" panose="020B0609020204030204" pitchFamily="49" charset="0"/>
                <a:cs typeface="Consolas" panose="020B0609020204030204" pitchFamily="49" charset="0"/>
              </a:rPr>
              <a:t>. </a:t>
            </a:r>
          </a:p>
          <a:p>
            <a:r>
              <a:rPr lang="tr-TR" dirty="0" err="1">
                <a:latin typeface="Consolas" panose="020B0609020204030204" pitchFamily="49" charset="0"/>
                <a:cs typeface="Consolas" panose="020B0609020204030204" pitchFamily="49" charset="0"/>
              </a:rPr>
              <a:t>Note</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like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manual</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interactable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asset</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38657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xmlns="" id="{359865F3-E7DF-4981-A87F-1A5A79716B7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ounded Rectangle 10">
            <a:extLst>
              <a:ext uri="{FF2B5EF4-FFF2-40B4-BE49-F238E27FC236}">
                <a16:creationId xmlns:a16="http://schemas.microsoft.com/office/drawing/2014/main" xmlns="" id="{55ABC612-4558-4890-8E35-314A822F6E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8975" y="2942652"/>
            <a:ext cx="5433751" cy="3284719"/>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12">
            <a:extLst>
              <a:ext uri="{FF2B5EF4-FFF2-40B4-BE49-F238E27FC236}">
                <a16:creationId xmlns:a16="http://schemas.microsoft.com/office/drawing/2014/main" xmlns="" id="{192E506C-B8F6-474C-8DF2-C24D93C1BD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8976" y="626261"/>
            <a:ext cx="2627580" cy="2138591"/>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4">
            <a:extLst>
              <a:ext uri="{FF2B5EF4-FFF2-40B4-BE49-F238E27FC236}">
                <a16:creationId xmlns:a16="http://schemas.microsoft.com/office/drawing/2014/main" xmlns="" id="{F49E2331-EDC5-4C03-8184-32BB55FB4D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69909" y="626261"/>
            <a:ext cx="2627580" cy="2138591"/>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İçerik Yer Tutucusu 9" descr="ekran görüntüsü içeren bir resim&#10;&#10;Yüksek güvenilirlikle oluşturulmuş açıklama">
            <a:extLst>
              <a:ext uri="{FF2B5EF4-FFF2-40B4-BE49-F238E27FC236}">
                <a16:creationId xmlns:a16="http://schemas.microsoft.com/office/drawing/2014/main" xmlns="" id="{1A74FB40-A8FC-4907-A400-58F85FF525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433" y="3429001"/>
            <a:ext cx="4752528" cy="2290114"/>
          </a:xfrm>
          <a:prstGeom prst="roundRect">
            <a:avLst>
              <a:gd name="adj" fmla="val 5453"/>
            </a:avLst>
          </a:prstGeom>
          <a:ln w="50800" cap="sq" cmpd="dbl">
            <a:noFill/>
            <a:miter lim="800000"/>
          </a:ln>
          <a:effectLst/>
        </p:spPr>
      </p:pic>
      <p:pic>
        <p:nvPicPr>
          <p:cNvPr id="13" name="İçerik Yer Tutucusu 7" descr="tablo, iç mekan, oturma içeren bir resim&#10;&#10;Yüksek güvenilirlikle oluşturulmuş açıklama">
            <a:extLst>
              <a:ext uri="{FF2B5EF4-FFF2-40B4-BE49-F238E27FC236}">
                <a16:creationId xmlns:a16="http://schemas.microsoft.com/office/drawing/2014/main" xmlns="" id="{D078EFA4-AC2C-4880-BBD4-1048B0CF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276" y="1138885"/>
            <a:ext cx="2398979" cy="1115525"/>
          </a:xfrm>
          <a:prstGeom prst="roundRect">
            <a:avLst>
              <a:gd name="adj" fmla="val 5453"/>
            </a:avLst>
          </a:prstGeom>
          <a:ln w="50800" cap="sq" cmpd="dbl">
            <a:noFill/>
            <a:miter lim="800000"/>
          </a:ln>
          <a:effectLst/>
        </p:spPr>
      </p:pic>
      <p:pic>
        <p:nvPicPr>
          <p:cNvPr id="12" name="İçerik Yer Tutucusu 11" descr="ekran görüntüsü içeren bir resim&#10;&#10;Çok yüksek güvenilirlikle oluşturulmuş açıklama">
            <a:extLst>
              <a:ext uri="{FF2B5EF4-FFF2-40B4-BE49-F238E27FC236}">
                <a16:creationId xmlns:a16="http://schemas.microsoft.com/office/drawing/2014/main" xmlns="" id="{0BB92E81-2D9D-4B27-BD3C-ED374A4CFCAB}"/>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3719736" y="976795"/>
            <a:ext cx="2160240" cy="1437521"/>
          </a:xfrm>
          <a:prstGeom prst="roundRect">
            <a:avLst>
              <a:gd name="adj" fmla="val 5453"/>
            </a:avLst>
          </a:prstGeom>
          <a:ln w="50800" cap="sq" cmpd="dbl">
            <a:noFill/>
            <a:miter lim="800000"/>
          </a:ln>
          <a:effectLst/>
        </p:spPr>
      </p:pic>
      <p:sp>
        <p:nvSpPr>
          <p:cNvPr id="2" name="Unvan 1">
            <a:extLst>
              <a:ext uri="{FF2B5EF4-FFF2-40B4-BE49-F238E27FC236}">
                <a16:creationId xmlns:a16="http://schemas.microsoft.com/office/drawing/2014/main" xmlns="" id="{3EB37013-4DE9-4B9B-B2EB-877D8EA009F9}"/>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en-US" dirty="0">
                <a:latin typeface="Consolas" panose="020B0609020204030204" pitchFamily="49" charset="0"/>
                <a:cs typeface="Consolas" panose="020B0609020204030204" pitchFamily="49" charset="0"/>
              </a:rPr>
              <a:t>Interfaces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note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5" name="Content Placeholder 24">
            <a:extLst>
              <a:ext uri="{FF2B5EF4-FFF2-40B4-BE49-F238E27FC236}">
                <a16:creationId xmlns:a16="http://schemas.microsoft.com/office/drawing/2014/main" xmlns="" id="{6F3974FD-07AC-4CD0-A567-45BBCC26E2C9}"/>
              </a:ext>
            </a:extLst>
          </p:cNvPr>
          <p:cNvSpPr>
            <a:spLocks noGrp="1"/>
          </p:cNvSpPr>
          <p:nvPr>
            <p:ph sz="quarter" idx="4"/>
          </p:nvPr>
        </p:nvSpPr>
        <p:spPr>
          <a:xfrm>
            <a:off x="6717278" y="2142067"/>
            <a:ext cx="4099947" cy="3649133"/>
          </a:xfrm>
        </p:spPr>
        <p:txBody>
          <a:bodyPr vert="horz" lIns="91440" tIns="45720" rIns="91440" bIns="45720" rtlCol="0" anchor="ctr">
            <a:normAutofit/>
          </a:bodyPr>
          <a:lstStyle/>
          <a:p>
            <a:r>
              <a:rPr lang="tr-TR" sz="1600" dirty="0" err="1">
                <a:latin typeface="Consolas" panose="020B0609020204030204" pitchFamily="49" charset="0"/>
                <a:cs typeface="Consolas" panose="020B0609020204030204" pitchFamily="49" charset="0"/>
              </a:rPr>
              <a:t>Note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interfaces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added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to</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house</a:t>
            </a:r>
            <a:r>
              <a:rPr lang="tr-TR" sz="1600" dirty="0">
                <a:latin typeface="Consolas" panose="020B0609020204030204" pitchFamily="49" charset="0"/>
                <a:cs typeface="Consolas" panose="020B0609020204030204" pitchFamily="49" charset="0"/>
              </a:rPr>
              <a:t>. </a:t>
            </a:r>
          </a:p>
          <a:p>
            <a:r>
              <a:rPr lang="tr-TR" sz="1600" dirty="0" err="1">
                <a:latin typeface="Consolas" panose="020B0609020204030204" pitchFamily="49" charset="0"/>
                <a:cs typeface="Consolas" panose="020B0609020204030204" pitchFamily="49" charset="0"/>
              </a:rPr>
              <a:t>When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near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note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asset</a:t>
            </a:r>
            <a:r>
              <a:rPr lang="tr-TR" sz="1600" dirty="0">
                <a:latin typeface="Consolas" panose="020B0609020204030204" pitchFamily="49" charset="0"/>
                <a:cs typeface="Consolas" panose="020B0609020204030204" pitchFamily="49" charset="0"/>
              </a:rPr>
              <a:t> a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comes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shows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which</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button</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required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interaction</a:t>
            </a:r>
            <a:r>
              <a:rPr lang="tr-TR" sz="1600" dirty="0">
                <a:latin typeface="Consolas" panose="020B0609020204030204" pitchFamily="49" charset="0"/>
                <a:cs typeface="Consolas" panose="020B0609020204030204" pitchFamily="49" charset="0"/>
              </a:rPr>
              <a:t>.</a:t>
            </a:r>
          </a:p>
          <a:p>
            <a:r>
              <a:rPr lang="tr-TR" sz="1600" dirty="0" err="1">
                <a:latin typeface="Consolas" panose="020B0609020204030204" pitchFamily="49" charset="0"/>
                <a:cs typeface="Consolas" panose="020B0609020204030204" pitchFamily="49" charset="0"/>
              </a:rPr>
              <a:t>If</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pressed</a:t>
            </a:r>
            <a:r>
              <a:rPr lang="tr-TR" sz="1600" dirty="0">
                <a:latin typeface="Consolas" panose="020B0609020204030204" pitchFamily="49" charset="0"/>
                <a:cs typeface="Consolas" panose="020B0609020204030204" pitchFamily="49" charset="0"/>
              </a:rPr>
              <a:t> ‘R’ </a:t>
            </a:r>
            <a:r>
              <a:rPr lang="tr-TR" sz="1600" dirty="0" err="1">
                <a:latin typeface="Consolas" panose="020B0609020204030204" pitchFamily="49" charset="0"/>
                <a:cs typeface="Consolas" panose="020B0609020204030204" pitchFamily="49" charset="0"/>
              </a:rPr>
              <a:t>button</a:t>
            </a:r>
            <a:r>
              <a:rPr lang="tr-TR" sz="1600" dirty="0">
                <a:latin typeface="Consolas" panose="020B0609020204030204" pitchFamily="49" charset="0"/>
                <a:cs typeface="Consolas" panose="020B0609020204030204" pitchFamily="49" charset="0"/>
              </a:rPr>
              <a:t>. A </a:t>
            </a:r>
            <a:r>
              <a:rPr lang="tr-TR" sz="1600" dirty="0" err="1">
                <a:latin typeface="Consolas" panose="020B0609020204030204" pitchFamily="49" charset="0"/>
                <a:cs typeface="Consolas" panose="020B0609020204030204" pitchFamily="49" charset="0"/>
              </a:rPr>
              <a:t>note</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opened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This</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another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gives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hint</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solving</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puzzle</a:t>
            </a:r>
            <a:r>
              <a:rPr lang="tr-TR" sz="1600" dirty="0">
                <a:latin typeface="Consolas" panose="020B0609020204030204" pitchFamily="49" charset="0"/>
                <a:cs typeface="Consolas" panose="020B0609020204030204" pitchFamily="49" charset="0"/>
              </a:rPr>
              <a:t>.</a:t>
            </a:r>
          </a:p>
          <a:p>
            <a:r>
              <a:rPr lang="tr-TR" sz="1600" dirty="0" err="1">
                <a:latin typeface="Consolas" panose="020B0609020204030204" pitchFamily="49" charset="0"/>
                <a:cs typeface="Consolas" panose="020B0609020204030204" pitchFamily="49" charset="0"/>
              </a:rPr>
              <a:t>Another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shows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interaction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button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closing</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note</a:t>
            </a:r>
            <a:r>
              <a:rPr lang="tr-TR" sz="1600" dirty="0">
                <a:latin typeface="Consolas" panose="020B0609020204030204" pitchFamily="49" charset="0"/>
                <a:cs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162752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A53ED3FC-3BE8-4F1F-BEF1-74B1C721718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yer, iç mekan içeren bir resim&#10;&#10;Yüksek güvenilirlikle oluşturulmuş açıklama">
            <a:extLst>
              <a:ext uri="{FF2B5EF4-FFF2-40B4-BE49-F238E27FC236}">
                <a16:creationId xmlns:a16="http://schemas.microsoft.com/office/drawing/2014/main" xmlns="" id="{7E38517B-90C2-49E4-BE20-51338464BDB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414556" y="2746976"/>
            <a:ext cx="6095593" cy="266682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AE23EF07-A3A9-4B8F-BA48-C73B95151787}"/>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Interfaces (</a:t>
            </a:r>
            <a:r>
              <a:rPr lang="en-US" dirty="0" err="1">
                <a:latin typeface="Consolas" panose="020B0609020204030204" pitchFamily="49" charset="0"/>
                <a:cs typeface="Consolas" panose="020B0609020204030204" pitchFamily="49" charset="0"/>
              </a:rPr>
              <a:t>swıtch</a:t>
            </a:r>
            <a:r>
              <a:rPr lang="en-US" dirty="0">
                <a:latin typeface="Consolas" panose="020B0609020204030204" pitchFamily="49" charset="0"/>
                <a:cs typeface="Consolas" panose="020B0609020204030204" pitchFamily="49" charset="0"/>
              </a:rPr>
              <a:t>)</a:t>
            </a:r>
          </a:p>
        </p:txBody>
      </p:sp>
      <p:sp>
        <p:nvSpPr>
          <p:cNvPr id="12" name="İçerik Yer Tutucusu 11">
            <a:extLst>
              <a:ext uri="{FF2B5EF4-FFF2-40B4-BE49-F238E27FC236}">
                <a16:creationId xmlns:a16="http://schemas.microsoft.com/office/drawing/2014/main" xmlns="" id="{327E85FC-313A-4750-967C-40B359F331F3}"/>
              </a:ext>
            </a:extLst>
          </p:cNvPr>
          <p:cNvSpPr>
            <a:spLocks noGrp="1"/>
          </p:cNvSpPr>
          <p:nvPr>
            <p:ph sz="quarter" idx="4"/>
          </p:nvPr>
        </p:nvSpPr>
        <p:spPr>
          <a:xfrm>
            <a:off x="802178" y="2261420"/>
            <a:ext cx="4002936" cy="3637935"/>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Another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canvas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interaction</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When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near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this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canvas</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showing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until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pressed</a:t>
            </a:r>
            <a:r>
              <a:rPr lang="tr-TR" dirty="0">
                <a:latin typeface="Consolas" panose="020B0609020204030204" pitchFamily="49" charset="0"/>
                <a:cs typeface="Consolas" panose="020B0609020204030204" pitchFamily="49" charset="0"/>
              </a:rPr>
              <a:t> ‘M’ </a:t>
            </a:r>
            <a:r>
              <a:rPr lang="tr-TR" dirty="0" err="1">
                <a:latin typeface="Consolas" panose="020B0609020204030204" pitchFamily="49" charset="0"/>
                <a:cs typeface="Consolas" panose="020B0609020204030204" pitchFamily="49" charset="0"/>
              </a:rPr>
              <a:t>button</a:t>
            </a:r>
            <a:r>
              <a:rPr lang="tr-TR"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996443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3" name="İçerik Yer Tutucusu 7">
            <a:extLst>
              <a:ext uri="{FF2B5EF4-FFF2-40B4-BE49-F238E27FC236}">
                <a16:creationId xmlns:a16="http://schemas.microsoft.com/office/drawing/2014/main" xmlns="" id="{561CE6A5-2D43-4C95-8ADA-5B806AD36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652" y="736752"/>
            <a:ext cx="3335303" cy="1473090"/>
          </a:xfrm>
          <a:prstGeom prst="roundRect">
            <a:avLst>
              <a:gd name="adj" fmla="val 1045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İçerik Yer Tutucusu 9" descr="ekran, iç mekan, duvar içeren bir resim&#10;&#10;Çok yüksek güvenilirlikle oluşturulmuş açıklama">
            <a:extLst>
              <a:ext uri="{FF2B5EF4-FFF2-40B4-BE49-F238E27FC236}">
                <a16:creationId xmlns:a16="http://schemas.microsoft.com/office/drawing/2014/main" xmlns="" id="{D2207378-0EB0-4499-952C-B0F13C18F35F}"/>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8378885" y="637281"/>
            <a:ext cx="3003994" cy="1672033"/>
          </a:xfrm>
          <a:prstGeom prst="roundRect">
            <a:avLst>
              <a:gd name="adj" fmla="val 1045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98E978E0-FD86-4445-97DC-6BA925B09838}"/>
              </a:ext>
            </a:extLst>
          </p:cNvPr>
          <p:cNvSpPr>
            <a:spLocks noGrp="1"/>
          </p:cNvSpPr>
          <p:nvPr>
            <p:ph type="title"/>
          </p:nvPr>
        </p:nvSpPr>
        <p:spPr>
          <a:xfrm>
            <a:off x="632651" y="643464"/>
            <a:ext cx="3785181" cy="5571072"/>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Interfaces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Tıme</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Next</a:t>
            </a:r>
            <a:r>
              <a:rPr lang="tr-TR" dirty="0">
                <a:latin typeface="Consolas" panose="020B0609020204030204" pitchFamily="49" charset="0"/>
                <a:cs typeface="Consolas" panose="020B0609020204030204" pitchFamily="49" charset="0"/>
              </a:rPr>
              <a:t> Level DIFFICULTY)</a:t>
            </a:r>
            <a:endParaRPr lang="en-US" dirty="0">
              <a:latin typeface="Consolas" panose="020B0609020204030204" pitchFamily="49" charset="0"/>
              <a:cs typeface="Consolas" panose="020B0609020204030204" pitchFamily="49" charset="0"/>
            </a:endParaRPr>
          </a:p>
        </p:txBody>
      </p:sp>
      <p:sp>
        <p:nvSpPr>
          <p:cNvPr id="15" name="Content Placeholder 14">
            <a:extLst>
              <a:ext uri="{FF2B5EF4-FFF2-40B4-BE49-F238E27FC236}">
                <a16:creationId xmlns:a16="http://schemas.microsoft.com/office/drawing/2014/main" xmlns="" id="{9D422036-13FA-4E2A-84FC-1E4B44006FF6}"/>
              </a:ext>
            </a:extLst>
          </p:cNvPr>
          <p:cNvSpPr>
            <a:spLocks noGrp="1"/>
          </p:cNvSpPr>
          <p:nvPr>
            <p:ph sz="half" idx="2"/>
          </p:nvPr>
        </p:nvSpPr>
        <p:spPr>
          <a:xfrm>
            <a:off x="4709649" y="2496138"/>
            <a:ext cx="6838885" cy="3718398"/>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Time panel is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top </a:t>
            </a:r>
            <a:r>
              <a:rPr lang="tr-TR" dirty="0" err="1">
                <a:latin typeface="Consolas" panose="020B0609020204030204" pitchFamily="49" charset="0"/>
                <a:cs typeface="Consolas" panose="020B0609020204030204" pitchFamily="49" charset="0"/>
              </a:rPr>
              <a:t>left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corner</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screen</a:t>
            </a:r>
            <a:r>
              <a:rPr lang="tr-TR" dirty="0">
                <a:latin typeface="Consolas" panose="020B0609020204030204" pitchFamily="49" charset="0"/>
                <a:cs typeface="Consolas" panose="020B0609020204030204" pitchFamily="49" charset="0"/>
              </a:rPr>
              <a:t>. Time has </a:t>
            </a:r>
            <a:r>
              <a:rPr lang="tr-TR" dirty="0" err="1">
                <a:latin typeface="Consolas" panose="020B0609020204030204" pitchFamily="49" charset="0"/>
                <a:cs typeface="Consolas" panose="020B0609020204030204" pitchFamily="49" charset="0"/>
              </a:rPr>
              <a:t>effect</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next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 </a:t>
            </a:r>
          </a:p>
          <a:p>
            <a:r>
              <a:rPr lang="tr-TR" dirty="0">
                <a:latin typeface="Consolas" panose="020B0609020204030204" pitchFamily="49" charset="0"/>
                <a:cs typeface="Consolas" panose="020B0609020204030204" pitchFamily="49" charset="0"/>
              </a:rPr>
              <a:t>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end</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 time panel </a:t>
            </a:r>
            <a:r>
              <a:rPr lang="tr-TR" dirty="0" err="1">
                <a:latin typeface="Consolas" panose="020B0609020204030204" pitchFamily="49" charset="0"/>
                <a:cs typeface="Consolas" panose="020B0609020204030204" pitchFamily="49" charset="0"/>
              </a:rPr>
              <a:t>changes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 panel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shows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next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40271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A53ED3FC-3BE8-4F1F-BEF1-74B1C721718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duvar içeren bir resim&#10;&#10;Yüksek güvenilirlikle oluşturulmuş açıklama">
            <a:extLst>
              <a:ext uri="{FF2B5EF4-FFF2-40B4-BE49-F238E27FC236}">
                <a16:creationId xmlns:a16="http://schemas.microsoft.com/office/drawing/2014/main" xmlns="" id="{AD55D9C5-1181-4A1D-A047-6F4D60CDFFA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327360" y="2656114"/>
            <a:ext cx="6095593" cy="284854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72C27DB6-A6C6-449C-BE26-E082F475DD2A}"/>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Interfaces (door)</a:t>
            </a:r>
          </a:p>
        </p:txBody>
      </p:sp>
      <p:sp>
        <p:nvSpPr>
          <p:cNvPr id="6" name="İçerik Yer Tutucusu 5">
            <a:extLst>
              <a:ext uri="{FF2B5EF4-FFF2-40B4-BE49-F238E27FC236}">
                <a16:creationId xmlns:a16="http://schemas.microsoft.com/office/drawing/2014/main" xmlns="" id="{CDFDFF07-F1D6-444F-901C-F53A36844446}"/>
              </a:ext>
            </a:extLst>
          </p:cNvPr>
          <p:cNvSpPr>
            <a:spLocks noGrp="1"/>
          </p:cNvSpPr>
          <p:nvPr>
            <p:ph sz="quarter" idx="4"/>
          </p:nvPr>
        </p:nvSpPr>
        <p:spPr>
          <a:xfrm>
            <a:off x="802178" y="2261420"/>
            <a:ext cx="4002936" cy="3637935"/>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This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canvas</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when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near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except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p>
          <a:p>
            <a:r>
              <a:rPr lang="tr-TR" dirty="0" err="1">
                <a:latin typeface="Consolas" panose="020B0609020204030204" pitchFamily="49" charset="0"/>
                <a:cs typeface="Consolas" panose="020B0609020204030204" pitchFamily="49" charset="0"/>
              </a:rPr>
              <a:t>Shows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interaction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button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Stays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until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pressed</a:t>
            </a:r>
            <a:r>
              <a:rPr lang="tr-TR" dirty="0">
                <a:latin typeface="Consolas" panose="020B0609020204030204" pitchFamily="49" charset="0"/>
                <a:cs typeface="Consolas" panose="020B0609020204030204" pitchFamily="49" charset="0"/>
              </a:rPr>
              <a:t> ‘O’ </a:t>
            </a:r>
            <a:r>
              <a:rPr lang="tr-TR" dirty="0" err="1">
                <a:latin typeface="Consolas" panose="020B0609020204030204" pitchFamily="49" charset="0"/>
                <a:cs typeface="Consolas" panose="020B0609020204030204" pitchFamily="49" charset="0"/>
              </a:rPr>
              <a:t>button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moved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away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from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4036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237960" y="1618200"/>
            <a:ext cx="6187680" cy="3648600"/>
          </a:xfrm>
          <a:prstGeom prst="rect">
            <a:avLst/>
          </a:prstGeom>
          <a:noFill/>
          <a:ln>
            <a:noFill/>
          </a:ln>
        </p:spPr>
        <p:txBody>
          <a:bodyPr anchor="ctr"/>
          <a:lstStyle/>
          <a:p>
            <a:pPr algn="ctr">
              <a:lnSpc>
                <a:spcPct val="100000"/>
              </a:lnSpc>
            </a:pPr>
            <a:r>
              <a:rPr lang="tr-TR" sz="2400" b="1" strike="noStrike" spc="-1" dirty="0">
                <a:solidFill>
                  <a:srgbClr val="FFFFFF"/>
                </a:solidFill>
                <a:uFill>
                  <a:solidFill>
                    <a:srgbClr val="FFFFFF"/>
                  </a:solidFill>
                </a:uFill>
                <a:latin typeface="consolas"/>
              </a:rPr>
              <a:t>Player is </a:t>
            </a:r>
            <a:r>
              <a:rPr lang="tr-TR" sz="2400" b="1" strike="noStrike" spc="-1" dirty="0" err="1">
                <a:solidFill>
                  <a:srgbClr val="FFFFFF"/>
                </a:solidFill>
                <a:uFill>
                  <a:solidFill>
                    <a:srgbClr val="FFFFFF"/>
                  </a:solidFill>
                </a:uFill>
                <a:latin typeface="consolas"/>
              </a:rPr>
              <a:t>forced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to</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discover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environment</a:t>
            </a:r>
            <a:r>
              <a:rPr lang="tr-TR" sz="2400" b="1" strike="noStrike" spc="-1" dirty="0">
                <a:solidFill>
                  <a:srgbClr val="FFFFFF"/>
                </a:solidFill>
                <a:uFill>
                  <a:solidFill>
                    <a:srgbClr val="FFFFFF"/>
                  </a:solidFill>
                </a:uFill>
                <a:latin typeface="consolas"/>
              </a:rPr>
              <a:t> in an </a:t>
            </a:r>
            <a:r>
              <a:rPr lang="tr-TR" sz="2400" b="1" strike="noStrike" spc="-1" dirty="0" err="1">
                <a:solidFill>
                  <a:srgbClr val="FFFFFF"/>
                </a:solidFill>
                <a:uFill>
                  <a:solidFill>
                    <a:srgbClr val="FFFFFF"/>
                  </a:solidFill>
                </a:uFill>
                <a:latin typeface="consolas"/>
              </a:rPr>
              <a:t>undirected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way</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Puzzles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must</a:t>
            </a:r>
            <a:r>
              <a:rPr lang="tr-TR" sz="2400" b="1" strike="noStrike" spc="-1" dirty="0">
                <a:solidFill>
                  <a:srgbClr val="FFFFFF"/>
                </a:solidFill>
                <a:uFill>
                  <a:solidFill>
                    <a:srgbClr val="FFFFFF"/>
                  </a:solidFill>
                </a:uFill>
                <a:latin typeface="consolas"/>
              </a:rPr>
              <a:t> be </a:t>
            </a:r>
            <a:r>
              <a:rPr lang="tr-TR" sz="2400" b="1" strike="noStrike" spc="-1" dirty="0" err="1">
                <a:solidFill>
                  <a:srgbClr val="FFFFFF"/>
                </a:solidFill>
                <a:uFill>
                  <a:solidFill>
                    <a:srgbClr val="FFFFFF"/>
                  </a:solidFill>
                </a:uFill>
                <a:latin typeface="consolas"/>
              </a:rPr>
              <a:t>solved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for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game </a:t>
            </a:r>
            <a:r>
              <a:rPr lang="tr-TR" sz="2400" b="1" strike="noStrike" spc="-1" dirty="0" err="1">
                <a:solidFill>
                  <a:srgbClr val="FFFFFF"/>
                </a:solidFill>
                <a:uFill>
                  <a:solidFill>
                    <a:srgbClr val="FFFFFF"/>
                  </a:solidFill>
                </a:uFill>
                <a:latin typeface="consolas"/>
              </a:rPr>
              <a:t>progress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also</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these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puzzles</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and</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timing</a:t>
            </a:r>
            <a:r>
              <a:rPr lang="tr-TR" sz="2400" b="1" strike="noStrike" spc="-1" dirty="0">
                <a:solidFill>
                  <a:srgbClr val="FFFFFF"/>
                </a:solidFill>
                <a:uFill>
                  <a:solidFill>
                    <a:srgbClr val="FFFFFF"/>
                  </a:solidFill>
                </a:uFill>
                <a:latin typeface="consolas"/>
              </a:rPr>
              <a:t> is </a:t>
            </a:r>
            <a:r>
              <a:rPr lang="tr-TR" sz="2400" b="1" strike="noStrike" spc="-1" dirty="0" err="1">
                <a:solidFill>
                  <a:srgbClr val="FFFFFF"/>
                </a:solidFill>
                <a:uFill>
                  <a:solidFill>
                    <a:srgbClr val="FFFFFF"/>
                  </a:solidFill>
                </a:uFill>
                <a:latin typeface="consolas"/>
              </a:rPr>
              <a:t>important</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for</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the</a:t>
            </a:r>
            <a:r>
              <a:rPr lang="tr-TR" sz="2400" b="1" strike="noStrike" spc="-1" dirty="0">
                <a:solidFill>
                  <a:srgbClr val="FFFFFF"/>
                </a:solidFill>
                <a:uFill>
                  <a:solidFill>
                    <a:srgbClr val="FFFFFF"/>
                  </a:solidFill>
                </a:uFill>
                <a:latin typeface="consolas"/>
              </a:rPr>
              <a:t> </a:t>
            </a:r>
            <a:r>
              <a:rPr lang="tr-TR" sz="2400" b="1" strike="noStrike" spc="-1" dirty="0" err="1">
                <a:solidFill>
                  <a:srgbClr val="FFFFFF"/>
                </a:solidFill>
                <a:uFill>
                  <a:solidFill>
                    <a:srgbClr val="FFFFFF"/>
                  </a:solidFill>
                </a:uFill>
                <a:latin typeface="consolas"/>
              </a:rPr>
              <a:t>ending</a:t>
            </a:r>
            <a:r>
              <a:rPr lang="tr-TR" sz="2400" b="1" strike="noStrike" spc="-1" dirty="0">
                <a:solidFill>
                  <a:srgbClr val="FFFFFF"/>
                </a:solidFill>
                <a:uFill>
                  <a:solidFill>
                    <a:srgbClr val="FFFFFF"/>
                  </a:solidFill>
                </a:uFill>
                <a:latin typeface="consolas"/>
              </a:rPr>
              <a:t>.</a:t>
            </a:r>
            <a:endParaRPr lang="tr-TR" sz="1800" b="1" strike="noStrike" spc="-1" dirty="0">
              <a:solidFill>
                <a:srgbClr val="FFFFFF"/>
              </a:solidFill>
              <a:uFill>
                <a:solidFill>
                  <a:srgbClr val="FFFFFF"/>
                </a:solidFill>
              </a:uFill>
              <a:latin typeface="Calibri"/>
            </a:endParaRPr>
          </a:p>
        </p:txBody>
      </p:sp>
      <p:pic>
        <p:nvPicPr>
          <p:cNvPr id="91" name="Resim 4"/>
          <p:cNvPicPr/>
          <p:nvPr/>
        </p:nvPicPr>
        <p:blipFill>
          <a:blip r:embed="rId2" cstate="print"/>
          <a:stretch/>
        </p:blipFill>
        <p:spPr>
          <a:xfrm>
            <a:off x="6924600" y="1595520"/>
            <a:ext cx="4095360" cy="3686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E4D1249E-E180-475B-BD1D-4C14832DEE3C}"/>
              </a:ext>
            </a:extLst>
          </p:cNvPr>
          <p:cNvSpPr>
            <a:spLocks noGrp="1"/>
          </p:cNvSpPr>
          <p:nvPr>
            <p:ph type="title"/>
          </p:nvPr>
        </p:nvSpPr>
        <p:spPr>
          <a:xfrm>
            <a:off x="685801" y="609600"/>
            <a:ext cx="10131425" cy="1456267"/>
          </a:xfrm>
        </p:spPr>
        <p:txBody>
          <a:bodyPr/>
          <a:lstStyle/>
          <a:p>
            <a:pPr algn="ctr"/>
            <a:r>
              <a:rPr lang="tr-TR" dirty="0" err="1">
                <a:latin typeface="Consolas" panose="020B0609020204030204" pitchFamily="49" charset="0"/>
                <a:cs typeface="Consolas" panose="020B0609020204030204" pitchFamily="49" charset="0"/>
              </a:rPr>
              <a:t>Interfaces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Exıt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pic>
        <p:nvPicPr>
          <p:cNvPr id="8" name="İçerik Yer Tutucusu 7" descr="duvar, iç mekan içeren bir resim&#10;&#10;Çok yüksek güvenilirlikle oluşturulmuş açıklama">
            <a:extLst>
              <a:ext uri="{FF2B5EF4-FFF2-40B4-BE49-F238E27FC236}">
                <a16:creationId xmlns:a16="http://schemas.microsoft.com/office/drawing/2014/main" xmlns="" id="{88EDB898-6C09-4BF1-BB68-AF85B60319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98259" y="3344725"/>
            <a:ext cx="4172532" cy="1971950"/>
          </a:xfrm>
        </p:spPr>
      </p:pic>
      <p:sp>
        <p:nvSpPr>
          <p:cNvPr id="6" name="İçerik Yer Tutucusu 5">
            <a:extLst>
              <a:ext uri="{FF2B5EF4-FFF2-40B4-BE49-F238E27FC236}">
                <a16:creationId xmlns:a16="http://schemas.microsoft.com/office/drawing/2014/main" xmlns="" id="{7ABE81A6-8C26-4717-9FD4-88C8E9C3946D}"/>
              </a:ext>
            </a:extLst>
          </p:cNvPr>
          <p:cNvSpPr>
            <a:spLocks noGrp="1"/>
          </p:cNvSpPr>
          <p:nvPr>
            <p:ph sz="quarter" idx="4"/>
          </p:nvPr>
        </p:nvSpPr>
        <p:spPr>
          <a:xfrm>
            <a:off x="5823483" y="2870201"/>
            <a:ext cx="4995334" cy="2920998"/>
          </a:xfrm>
        </p:spPr>
        <p:txBody>
          <a:bodyPr>
            <a:normAutofit/>
          </a:bodyPr>
          <a:lstStyle/>
          <a:p>
            <a:r>
              <a:rPr lang="tr-TR" sz="2400" dirty="0" err="1">
                <a:latin typeface="Consolas" panose="020B0609020204030204" pitchFamily="49" charset="0"/>
                <a:cs typeface="Consolas" panose="020B0609020204030204" pitchFamily="49" charset="0"/>
              </a:rPr>
              <a:t>This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canvas</a:t>
            </a:r>
            <a:r>
              <a:rPr lang="tr-TR" sz="2400" dirty="0">
                <a:latin typeface="Consolas" panose="020B0609020204030204" pitchFamily="49" charset="0"/>
                <a:cs typeface="Consolas" panose="020B0609020204030204" pitchFamily="49" charset="0"/>
              </a:rPr>
              <a:t> is </a:t>
            </a:r>
            <a:r>
              <a:rPr lang="tr-TR" sz="2400" dirty="0" err="1">
                <a:latin typeface="Consolas" panose="020B0609020204030204" pitchFamily="49" charset="0"/>
                <a:cs typeface="Consolas" panose="020B0609020204030204" pitchFamily="49" charset="0"/>
              </a:rPr>
              <a:t>shown</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to</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player</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for</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puzzle’s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progress</a:t>
            </a:r>
            <a:r>
              <a:rPr lang="tr-TR" sz="2400" dirty="0">
                <a:latin typeface="Consolas" panose="020B0609020204030204" pitchFamily="49" charset="0"/>
                <a:cs typeface="Consolas" panose="020B0609020204030204" pitchFamily="49" charset="0"/>
              </a:rPr>
              <a:t>. </a:t>
            </a:r>
          </a:p>
          <a:p>
            <a:r>
              <a:rPr lang="tr-TR" sz="2400" dirty="0" err="1">
                <a:latin typeface="Consolas" panose="020B0609020204030204" pitchFamily="49" charset="0"/>
                <a:cs typeface="Consolas" panose="020B0609020204030204" pitchFamily="49" charset="0"/>
              </a:rPr>
              <a:t>If</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player</a:t>
            </a:r>
            <a:r>
              <a:rPr lang="tr-TR" sz="2400" dirty="0">
                <a:latin typeface="Consolas" panose="020B0609020204030204" pitchFamily="49" charset="0"/>
                <a:cs typeface="Consolas" panose="020B0609020204030204" pitchFamily="49" charset="0"/>
              </a:rPr>
              <a:t> has not </a:t>
            </a:r>
            <a:r>
              <a:rPr lang="tr-TR" sz="2400" dirty="0" err="1">
                <a:latin typeface="Consolas" panose="020B0609020204030204" pitchFamily="49" charset="0"/>
                <a:cs typeface="Consolas" panose="020B0609020204030204" pitchFamily="49" charset="0"/>
              </a:rPr>
              <a:t>found</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the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key</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this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canvas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comes</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up</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when</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player</a:t>
            </a:r>
            <a:r>
              <a:rPr lang="tr-TR" sz="2400" dirty="0">
                <a:latin typeface="Consolas" panose="020B0609020204030204" pitchFamily="49" charset="0"/>
                <a:cs typeface="Consolas" panose="020B0609020204030204" pitchFamily="49" charset="0"/>
              </a:rPr>
              <a:t> is </a:t>
            </a:r>
            <a:r>
              <a:rPr lang="tr-TR" sz="2400" dirty="0" err="1">
                <a:latin typeface="Consolas" panose="020B0609020204030204" pitchFamily="49" charset="0"/>
                <a:cs typeface="Consolas" panose="020B0609020204030204" pitchFamily="49" charset="0"/>
              </a:rPr>
              <a:t>near</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by</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the</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exit</a:t>
            </a:r>
            <a:r>
              <a:rPr lang="tr-TR" sz="2400" dirty="0">
                <a:latin typeface="Consolas" panose="020B0609020204030204" pitchFamily="49" charset="0"/>
                <a:cs typeface="Consolas" panose="020B0609020204030204" pitchFamily="49" charset="0"/>
              </a:rPr>
              <a:t> </a:t>
            </a:r>
            <a:r>
              <a:rPr lang="tr-TR" sz="2400" dirty="0" err="1">
                <a:latin typeface="Consolas" panose="020B0609020204030204" pitchFamily="49" charset="0"/>
                <a:cs typeface="Consolas" panose="020B0609020204030204" pitchFamily="49" charset="0"/>
              </a:rPr>
              <a:t>door</a:t>
            </a:r>
            <a:r>
              <a:rPr lang="tr-TR" sz="2400" dirty="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404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0" name="İçerik Yer Tutucusu 9" descr="yer, iç mekan, bina, duvar içeren bir resim&#10;&#10;Çok yüksek güvenilirlikle oluşturulmuş açıklama">
            <a:extLst>
              <a:ext uri="{FF2B5EF4-FFF2-40B4-BE49-F238E27FC236}">
                <a16:creationId xmlns:a16="http://schemas.microsoft.com/office/drawing/2014/main" xmlns="" id="{AEF9A47D-C53D-4ED8-BF8C-3CF20F7E38D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1759128" y="639098"/>
            <a:ext cx="326354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İçerik Yer Tutucusu 7">
            <a:extLst>
              <a:ext uri="{FF2B5EF4-FFF2-40B4-BE49-F238E27FC236}">
                <a16:creationId xmlns:a16="http://schemas.microsoft.com/office/drawing/2014/main" xmlns="" id="{ED7FA326-C264-4915-8AF3-1D1993435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839" y="3619935"/>
            <a:ext cx="5454122" cy="249677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EE581FFC-B4BA-4904-8BFD-9D3C1F84905B}"/>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tr-TR" dirty="0" err="1">
                <a:latin typeface="Consolas" panose="020B0609020204030204" pitchFamily="49" charset="0"/>
                <a:cs typeface="Consolas" panose="020B0609020204030204" pitchFamily="49" charset="0"/>
              </a:rPr>
              <a:t>Interfaces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pıck</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up</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Forbıdden</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5" name="Content Placeholder 14">
            <a:extLst>
              <a:ext uri="{FF2B5EF4-FFF2-40B4-BE49-F238E27FC236}">
                <a16:creationId xmlns:a16="http://schemas.microsoft.com/office/drawing/2014/main" xmlns="" id="{3AB7BB6F-853D-40A5-AA7B-CA34E9D48352}"/>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sz="1600" dirty="0" err="1">
                <a:latin typeface="Consolas" panose="020B0609020204030204" pitchFamily="49" charset="0"/>
                <a:cs typeface="Consolas" panose="020B0609020204030204" pitchFamily="49" charset="0"/>
              </a:rPr>
              <a:t>Forbidden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shown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to</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when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near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stair</a:t>
            </a:r>
            <a:r>
              <a:rPr lang="tr-TR" sz="1600" dirty="0">
                <a:latin typeface="Consolas" panose="020B0609020204030204" pitchFamily="49" charset="0"/>
                <a:cs typeface="Consolas" panose="020B0609020204030204" pitchFamily="49" charset="0"/>
              </a:rPr>
              <a:t> but </a:t>
            </a:r>
            <a:r>
              <a:rPr lang="tr-TR" sz="1600" dirty="0" err="1">
                <a:latin typeface="Consolas" panose="020B0609020204030204" pitchFamily="49" charset="0"/>
                <a:cs typeface="Consolas" panose="020B0609020204030204" pitchFamily="49" charset="0"/>
              </a:rPr>
              <a:t>difficulty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level</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low</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can not </a:t>
            </a:r>
            <a:r>
              <a:rPr lang="tr-TR" sz="1600" dirty="0" err="1">
                <a:latin typeface="Consolas" panose="020B0609020204030204" pitchFamily="49" charset="0"/>
                <a:cs typeface="Consolas" panose="020B0609020204030204" pitchFamily="49" charset="0"/>
              </a:rPr>
              <a:t>go</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upper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floor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Stays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open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until</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goes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away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from</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stair</a:t>
            </a:r>
            <a:r>
              <a:rPr lang="tr-TR" sz="1600" dirty="0">
                <a:latin typeface="Consolas" panose="020B0609020204030204" pitchFamily="49" charset="0"/>
                <a:cs typeface="Consolas" panose="020B0609020204030204" pitchFamily="49" charset="0"/>
              </a:rPr>
              <a:t>.</a:t>
            </a:r>
          </a:p>
          <a:p>
            <a:r>
              <a:rPr lang="tr-TR" sz="1600" dirty="0" err="1">
                <a:latin typeface="Consolas" panose="020B0609020204030204" pitchFamily="49" charset="0"/>
                <a:cs typeface="Consolas" panose="020B0609020204030204" pitchFamily="49" charset="0"/>
              </a:rPr>
              <a:t>Pick</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is </a:t>
            </a:r>
            <a:r>
              <a:rPr lang="tr-TR" sz="1600" dirty="0" err="1">
                <a:latin typeface="Consolas" panose="020B0609020204030204" pitchFamily="49" charset="0"/>
                <a:cs typeface="Consolas" panose="020B0609020204030204" pitchFamily="49" charset="0"/>
              </a:rPr>
              <a:t>shown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to</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interaction</a:t>
            </a:r>
            <a:r>
              <a:rPr lang="tr-TR" sz="1600" dirty="0">
                <a:latin typeface="Consolas" panose="020B0609020204030204" pitchFamily="49" charset="0"/>
                <a:cs typeface="Consolas" panose="020B0609020204030204" pitchFamily="49" charset="0"/>
              </a:rPr>
              <a:t> of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key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If</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found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key</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near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by</a:t>
            </a:r>
            <a:r>
              <a:rPr lang="tr-TR" sz="1600" dirty="0">
                <a:latin typeface="Consolas" panose="020B0609020204030204" pitchFamily="49" charset="0"/>
                <a:cs typeface="Consolas" panose="020B0609020204030204" pitchFamily="49" charset="0"/>
              </a:rPr>
              <a:t> it, </a:t>
            </a:r>
            <a:r>
              <a:rPr lang="tr-TR" sz="1600" dirty="0" err="1">
                <a:latin typeface="Consolas" panose="020B0609020204030204" pitchFamily="49" charset="0"/>
                <a:cs typeface="Consolas" panose="020B0609020204030204" pitchFamily="49" charset="0"/>
              </a:rPr>
              <a:t>this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canvas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comes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and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stays</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open</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until</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player</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picked</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up</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the</a:t>
            </a:r>
            <a:r>
              <a:rPr lang="tr-TR" sz="1600" dirty="0">
                <a:latin typeface="Consolas" panose="020B0609020204030204" pitchFamily="49" charset="0"/>
                <a:cs typeface="Consolas" panose="020B0609020204030204" pitchFamily="49" charset="0"/>
              </a:rPr>
              <a:t> </a:t>
            </a:r>
            <a:r>
              <a:rPr lang="tr-TR" sz="1600" dirty="0" err="1">
                <a:latin typeface="Consolas" panose="020B0609020204030204" pitchFamily="49" charset="0"/>
                <a:cs typeface="Consolas" panose="020B0609020204030204" pitchFamily="49" charset="0"/>
              </a:rPr>
              <a:t>key</a:t>
            </a:r>
            <a:r>
              <a:rPr lang="tr-TR" sz="1600" dirty="0">
                <a:latin typeface="Consolas" panose="020B0609020204030204" pitchFamily="49" charset="0"/>
                <a:cs typeface="Consolas" panose="020B0609020204030204" pitchFamily="49" charset="0"/>
              </a:rPr>
              <a:t>.</a:t>
            </a:r>
          </a:p>
          <a:p>
            <a:endParaRPr lang="en-US" dirty="0"/>
          </a:p>
        </p:txBody>
      </p:sp>
    </p:spTree>
    <p:extLst>
      <p:ext uri="{BB962C8B-B14F-4D97-AF65-F5344CB8AC3E}">
        <p14:creationId xmlns:p14="http://schemas.microsoft.com/office/powerpoint/2010/main" val="1420211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5" name="Picture 12">
            <a:extLst>
              <a:ext uri="{FF2B5EF4-FFF2-40B4-BE49-F238E27FC236}">
                <a16:creationId xmlns:a16="http://schemas.microsoft.com/office/drawing/2014/main" xmlns="" id="{A53ED3FC-3BE8-4F1F-BEF1-74B1C721718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ekran görüntüsü içeren bir resim&#10;&#10;Yüksek güvenilirlikle oluşturulmuş açıklama">
            <a:extLst>
              <a:ext uri="{FF2B5EF4-FFF2-40B4-BE49-F238E27FC236}">
                <a16:creationId xmlns:a16="http://schemas.microsoft.com/office/drawing/2014/main" xmlns="" id="{C587E8A3-595E-4CAF-8A36-98D9A242163F}"/>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375920" y="2564904"/>
            <a:ext cx="6095593" cy="288016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4079AC0E-295E-4335-A1E9-81ED9C750BCE}"/>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Puzzle of the house</a:t>
            </a:r>
          </a:p>
        </p:txBody>
      </p:sp>
      <p:sp>
        <p:nvSpPr>
          <p:cNvPr id="6" name="İçerik Yer Tutucusu 5">
            <a:extLst>
              <a:ext uri="{FF2B5EF4-FFF2-40B4-BE49-F238E27FC236}">
                <a16:creationId xmlns:a16="http://schemas.microsoft.com/office/drawing/2014/main" xmlns="" id="{841B3DF6-7938-49C5-9FB6-884F57D3ECB6}"/>
              </a:ext>
            </a:extLst>
          </p:cNvPr>
          <p:cNvSpPr>
            <a:spLocks noGrp="1"/>
          </p:cNvSpPr>
          <p:nvPr>
            <p:ph sz="quarter" idx="4"/>
          </p:nvPr>
        </p:nvSpPr>
        <p:spPr>
          <a:xfrm>
            <a:off x="802178" y="2261420"/>
            <a:ext cx="4002936" cy="3637935"/>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beginning</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appears</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ground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p>
          <a:p>
            <a:r>
              <a:rPr lang="tr-TR" dirty="0">
                <a:latin typeface="Consolas" panose="020B0609020204030204" pitchFamily="49" charset="0"/>
                <a:cs typeface="Consolas" panose="020B0609020204030204" pitchFamily="49" charset="0"/>
              </a:rPr>
              <a:t>Manual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stays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table</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ground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That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note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gives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hint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solving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21704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İçerik Yer Tutucusu 7" descr="jak içeren bir resim&#10;&#10;Yüksek güvenilirlikle oluşturulmuş açıklama">
            <a:extLst>
              <a:ext uri="{FF2B5EF4-FFF2-40B4-BE49-F238E27FC236}">
                <a16:creationId xmlns:a16="http://schemas.microsoft.com/office/drawing/2014/main" xmlns="" id="{900CA896-3AD6-47FA-81B5-4986F816D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669" y="639098"/>
            <a:ext cx="179046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İçerik Yer Tutucusu 9" descr="iç mekan, yer, duvar, oturma içeren bir resim&#10;&#10;Çok yüksek güvenilirlikle oluşturulmuş açıklama">
            <a:extLst>
              <a:ext uri="{FF2B5EF4-FFF2-40B4-BE49-F238E27FC236}">
                <a16:creationId xmlns:a16="http://schemas.microsoft.com/office/drawing/2014/main" xmlns="" id="{94AC8CD2-3EE1-4CAA-B9A1-4B28F5CCB5B5}"/>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1947241" y="3522111"/>
            <a:ext cx="288731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D1B678AA-DD3D-4214-9F21-79193B223A3D}"/>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en-US" sz="3300" dirty="0">
                <a:latin typeface="Consolas" panose="020B0609020204030204" pitchFamily="49" charset="0"/>
                <a:cs typeface="Consolas" panose="020B0609020204030204" pitchFamily="49" charset="0"/>
              </a:rPr>
              <a:t>Puzzle of the house</a:t>
            </a:r>
          </a:p>
        </p:txBody>
      </p:sp>
      <p:sp>
        <p:nvSpPr>
          <p:cNvPr id="18" name="Content Placeholder 17">
            <a:extLst>
              <a:ext uri="{FF2B5EF4-FFF2-40B4-BE49-F238E27FC236}">
                <a16:creationId xmlns:a16="http://schemas.microsoft.com/office/drawing/2014/main" xmlns="" id="{F93B8FEE-3A24-40CB-8C31-45F8916DF998}"/>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Keys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randomly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placed</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With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respect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may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spawn</a:t>
            </a:r>
            <a:r>
              <a:rPr lang="tr-TR" dirty="0">
                <a:latin typeface="Consolas" panose="020B0609020204030204" pitchFamily="49" charset="0"/>
                <a:cs typeface="Consolas" panose="020B0609020204030204" pitchFamily="49" charset="0"/>
              </a:rPr>
              <a:t> o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upper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floors</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Although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is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entered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that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can not </a:t>
            </a:r>
            <a:r>
              <a:rPr lang="tr-TR" dirty="0" err="1">
                <a:latin typeface="Consolas" panose="020B0609020204030204" pitchFamily="49" charset="0"/>
                <a:cs typeface="Consolas" panose="020B0609020204030204" pitchFamily="49" charset="0"/>
              </a:rPr>
              <a:t>see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can not </a:t>
            </a:r>
            <a:r>
              <a:rPr lang="tr-TR" dirty="0" err="1">
                <a:latin typeface="Consolas" panose="020B0609020204030204" pitchFamily="49" charset="0"/>
                <a:cs typeface="Consolas" panose="020B0609020204030204" pitchFamily="49" charset="0"/>
              </a:rPr>
              <a:t>picked</a:t>
            </a:r>
            <a:r>
              <a:rPr lang="tr-TR" dirty="0">
                <a:latin typeface="Consolas" panose="020B0609020204030204" pitchFamily="49" charset="0"/>
                <a:cs typeface="Consolas" panose="020B0609020204030204" pitchFamily="49" charset="0"/>
              </a:rPr>
              <a:t> it </a:t>
            </a:r>
            <a:r>
              <a:rPr lang="tr-TR" dirty="0" err="1">
                <a:latin typeface="Consolas" panose="020B0609020204030204" pitchFamily="49" charset="0"/>
                <a:cs typeface="Consolas" panose="020B0609020204030204" pitchFamily="49" charset="0"/>
              </a:rPr>
              <a:t>up</a:t>
            </a:r>
            <a:r>
              <a:rPr lang="tr-TR"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716533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9" name="Picture 22">
            <a:extLst>
              <a:ext uri="{FF2B5EF4-FFF2-40B4-BE49-F238E27FC236}">
                <a16:creationId xmlns:a16="http://schemas.microsoft.com/office/drawing/2014/main" xmlns=""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3" name="İçerik Yer Tutucusu 7">
            <a:extLst>
              <a:ext uri="{FF2B5EF4-FFF2-40B4-BE49-F238E27FC236}">
                <a16:creationId xmlns:a16="http://schemas.microsoft.com/office/drawing/2014/main" xmlns="" id="{5E08AC10-9E89-455B-B65C-7C7B19EF3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5847" y="639098"/>
            <a:ext cx="245010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İçerik Yer Tutucusu 9" descr="iç mekan, yer, duvar, oturma içeren bir resim&#10;&#10;Çok yüksek güvenilirlikle oluşturulmuş açıklama">
            <a:extLst>
              <a:ext uri="{FF2B5EF4-FFF2-40B4-BE49-F238E27FC236}">
                <a16:creationId xmlns:a16="http://schemas.microsoft.com/office/drawing/2014/main" xmlns="" id="{892C83F3-B0F6-4950-B467-F7E40456AE9B}"/>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1947241" y="3522111"/>
            <a:ext cx="288731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88549FB1-E3A0-4E3A-82CF-003ACEB2EDFC}"/>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en-US" sz="3300" dirty="0">
                <a:latin typeface="Consolas" panose="020B0609020204030204" pitchFamily="49" charset="0"/>
                <a:cs typeface="Consolas" panose="020B0609020204030204" pitchFamily="49" charset="0"/>
              </a:rPr>
              <a:t>Puzzle of the House</a:t>
            </a:r>
          </a:p>
        </p:txBody>
      </p:sp>
      <p:sp>
        <p:nvSpPr>
          <p:cNvPr id="12" name="İçerik Yer Tutucusu 11">
            <a:extLst>
              <a:ext uri="{FF2B5EF4-FFF2-40B4-BE49-F238E27FC236}">
                <a16:creationId xmlns:a16="http://schemas.microsoft.com/office/drawing/2014/main" xmlns="" id="{F62D7CED-3F1F-4B31-B2D9-8E0AC4902B60}"/>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There</a:t>
            </a:r>
            <a:r>
              <a:rPr lang="tr-TR" dirty="0">
                <a:latin typeface="Consolas" panose="020B0609020204030204" pitchFamily="49" charset="0"/>
                <a:cs typeface="Consolas" panose="020B0609020204030204" pitchFamily="49" charset="0"/>
              </a:rPr>
              <a:t> is a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system</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p>
          <a:p>
            <a:r>
              <a:rPr lang="tr-TR" dirty="0">
                <a:latin typeface="Consolas" panose="020B0609020204030204" pitchFamily="49" charset="0"/>
                <a:cs typeface="Consolas" panose="020B0609020204030204" pitchFamily="49" charset="0"/>
              </a:rPr>
              <a:t>8 </a:t>
            </a:r>
            <a:r>
              <a:rPr lang="tr-TR" dirty="0" err="1">
                <a:latin typeface="Consolas" panose="020B0609020204030204" pitchFamily="49" charset="0"/>
                <a:cs typeface="Consolas" panose="020B0609020204030204" pitchFamily="49" charset="0"/>
              </a:rPr>
              <a:t>different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connected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8 </a:t>
            </a:r>
            <a:r>
              <a:rPr lang="tr-TR" dirty="0" err="1">
                <a:latin typeface="Consolas" panose="020B0609020204030204" pitchFamily="49" charset="0"/>
                <a:cs typeface="Consolas" panose="020B0609020204030204" pitchFamily="49" charset="0"/>
              </a:rPr>
              <a:t>different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keys</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If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wanted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must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witch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respect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06126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7" name="İçerik Yer Tutucusu 7">
            <a:extLst>
              <a:ext uri="{FF2B5EF4-FFF2-40B4-BE49-F238E27FC236}">
                <a16:creationId xmlns:a16="http://schemas.microsoft.com/office/drawing/2014/main" xmlns="" id="{EFFAAC15-1E9C-4283-ADC3-658392A36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6813" y="639098"/>
            <a:ext cx="224817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İçerik Yer Tutucusu 13" descr="jak, elektronik eşyalar, iç mekan içeren bir resim&#10;&#10;Yüksek güvenilirlikle oluşturulmuş açıklama">
            <a:extLst>
              <a:ext uri="{FF2B5EF4-FFF2-40B4-BE49-F238E27FC236}">
                <a16:creationId xmlns:a16="http://schemas.microsoft.com/office/drawing/2014/main" xmlns="" id="{75F7B48D-7B59-4798-B3D5-97D03CF087A5}"/>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2165847" y="3522111"/>
            <a:ext cx="245010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F9EE1F67-AE26-477A-903F-02AA114E5DFD}"/>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tr-TR" dirty="0">
                <a:latin typeface="Consolas" panose="020B0609020204030204" pitchFamily="49" charset="0"/>
                <a:cs typeface="Consolas" panose="020B0609020204030204" pitchFamily="49" charset="0"/>
              </a:rPr>
              <a:t>Puzzle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endParaRPr lang="en-US" dirty="0">
              <a:latin typeface="Consolas" panose="020B0609020204030204" pitchFamily="49" charset="0"/>
              <a:cs typeface="Consolas" panose="020B0609020204030204" pitchFamily="49" charset="0"/>
            </a:endParaRPr>
          </a:p>
        </p:txBody>
      </p:sp>
      <p:sp>
        <p:nvSpPr>
          <p:cNvPr id="19" name="Content Placeholder 18">
            <a:extLst>
              <a:ext uri="{FF2B5EF4-FFF2-40B4-BE49-F238E27FC236}">
                <a16:creationId xmlns:a16="http://schemas.microsoft.com/office/drawing/2014/main" xmlns="" id="{6422D0B6-7E88-4B97-84E6-100AE5F3456A}"/>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Player has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choose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true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just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one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stays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system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Multiple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forbidden</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If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spawned</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switched</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collecting</a:t>
            </a:r>
            <a:r>
              <a:rPr lang="tr-T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710096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A53ED3FC-3BE8-4F1F-BEF1-74B1C721718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iç mekan, duvar, banyo, yer içeren bir resim&#10;&#10;Çok yüksek güvenilirlikle oluşturulmuş açıklama">
            <a:extLst>
              <a:ext uri="{FF2B5EF4-FFF2-40B4-BE49-F238E27FC236}">
                <a16:creationId xmlns:a16="http://schemas.microsoft.com/office/drawing/2014/main" xmlns="" id="{63B8361C-BDC9-4AED-B01F-3AB87F47D81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9335" y="2251587"/>
            <a:ext cx="3997362" cy="398736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Unvan 1">
            <a:extLst>
              <a:ext uri="{FF2B5EF4-FFF2-40B4-BE49-F238E27FC236}">
                <a16:creationId xmlns:a16="http://schemas.microsoft.com/office/drawing/2014/main" xmlns="" id="{A4D77006-0B33-4858-9589-1924F381AA9F}"/>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dirty="0">
                <a:latin typeface="Consolas" panose="020B0609020204030204" pitchFamily="49" charset="0"/>
                <a:cs typeface="Consolas" panose="020B0609020204030204" pitchFamily="49" charset="0"/>
              </a:rPr>
              <a:t>Puzzle of the House</a:t>
            </a:r>
          </a:p>
        </p:txBody>
      </p:sp>
      <p:sp>
        <p:nvSpPr>
          <p:cNvPr id="6" name="İçerik Yer Tutucusu 5">
            <a:extLst>
              <a:ext uri="{FF2B5EF4-FFF2-40B4-BE49-F238E27FC236}">
                <a16:creationId xmlns:a16="http://schemas.microsoft.com/office/drawing/2014/main" xmlns="" id="{1D6A349E-92A1-4253-ACC7-569BB2BA13EC}"/>
              </a:ext>
            </a:extLst>
          </p:cNvPr>
          <p:cNvSpPr>
            <a:spLocks noGrp="1"/>
          </p:cNvSpPr>
          <p:nvPr>
            <p:ph sz="quarter" idx="4"/>
          </p:nvPr>
        </p:nvSpPr>
        <p:spPr>
          <a:xfrm>
            <a:off x="4955458" y="2251587"/>
            <a:ext cx="6593075" cy="3972232"/>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While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solving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puzzle</a:t>
            </a:r>
            <a:r>
              <a:rPr lang="tr-TR" dirty="0">
                <a:latin typeface="Consolas" panose="020B0609020204030204" pitchFamily="49" charset="0"/>
                <a:cs typeface="Consolas" panose="020B0609020204030204" pitchFamily="49" charset="0"/>
              </a:rPr>
              <a:t>, he/</a:t>
            </a:r>
            <a:r>
              <a:rPr lang="tr-TR" dirty="0" err="1">
                <a:latin typeface="Consolas" panose="020B0609020204030204" pitchFamily="49" charset="0"/>
                <a:cs typeface="Consolas" panose="020B0609020204030204" pitchFamily="49" charset="0"/>
              </a:rPr>
              <a:t>she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encounter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changes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with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respect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Each</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has </a:t>
            </a:r>
            <a:r>
              <a:rPr lang="tr-TR" dirty="0" err="1">
                <a:latin typeface="Consolas" panose="020B0609020204030204" pitchFamily="49" charset="0"/>
                <a:cs typeface="Consolas" panose="020B0609020204030204" pitchFamily="49" charset="0"/>
              </a:rPr>
              <a:t>unique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jump</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scares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putting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uncomfortable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position</a:t>
            </a:r>
            <a:r>
              <a:rPr lang="tr-TR" dirty="0">
                <a:latin typeface="Consolas" panose="020B0609020204030204" pitchFamily="49" charset="0"/>
                <a:cs typeface="Consolas" panose="020B0609020204030204" pitchFamily="49" charset="0"/>
              </a:rPr>
              <a:t>.</a:t>
            </a:r>
          </a:p>
          <a:p>
            <a:endParaRPr lang="tr-TR" dirty="0"/>
          </a:p>
        </p:txBody>
      </p:sp>
    </p:spTree>
    <p:extLst>
      <p:ext uri="{BB962C8B-B14F-4D97-AF65-F5344CB8AC3E}">
        <p14:creationId xmlns:p14="http://schemas.microsoft.com/office/powerpoint/2010/main" val="2558156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ounded Rectangle 32">
            <a:extLst>
              <a:ext uri="{FF2B5EF4-FFF2-40B4-BE49-F238E27FC236}">
                <a16:creationId xmlns:a16="http://schemas.microsoft.com/office/drawing/2014/main" xmlns="" id="{92055A2C-DEED-475B-B285-60F86A548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660"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çerik Yer Tutucusu 7" descr="iç mekan, bina, duvar, dolap içeren bir resim&#10;&#10;Çok yüksek güvenilirlikle oluşturulmuş açıklama">
            <a:extLst>
              <a:ext uri="{FF2B5EF4-FFF2-40B4-BE49-F238E27FC236}">
                <a16:creationId xmlns:a16="http://schemas.microsoft.com/office/drawing/2014/main" xmlns="" id="{C1504FD7-5F7E-4DA0-A04D-DBE968F525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268" y="787238"/>
            <a:ext cx="5239935" cy="2528268"/>
          </a:xfrm>
          <a:prstGeom prst="roundRect">
            <a:avLst>
              <a:gd name="adj" fmla="val 4207"/>
            </a:avLst>
          </a:prstGeom>
          <a:ln w="50800" cap="sq" cmpd="dbl">
            <a:noFill/>
            <a:miter lim="800000"/>
          </a:ln>
          <a:effectLst/>
        </p:spPr>
      </p:pic>
      <p:pic>
        <p:nvPicPr>
          <p:cNvPr id="10" name="İçerik Yer Tutucusu 9" descr="duvar içeren bir resim&#10;&#10;Yüksek güvenilirlikle oluşturulmuş açıklama">
            <a:extLst>
              <a:ext uri="{FF2B5EF4-FFF2-40B4-BE49-F238E27FC236}">
                <a16:creationId xmlns:a16="http://schemas.microsoft.com/office/drawing/2014/main" xmlns="" id="{95D3CBBD-CF09-4DE7-B5B9-241D34D9D564}"/>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753267" y="3577918"/>
            <a:ext cx="5239935" cy="2448686"/>
          </a:xfrm>
          <a:prstGeom prst="roundRect">
            <a:avLst>
              <a:gd name="adj" fmla="val 4528"/>
            </a:avLst>
          </a:prstGeom>
          <a:ln w="50800" cap="sq" cmpd="dbl">
            <a:noFill/>
            <a:miter lim="800000"/>
          </a:ln>
          <a:effectLst/>
        </p:spPr>
      </p:pic>
      <p:sp>
        <p:nvSpPr>
          <p:cNvPr id="2" name="Unvan 1">
            <a:extLst>
              <a:ext uri="{FF2B5EF4-FFF2-40B4-BE49-F238E27FC236}">
                <a16:creationId xmlns:a16="http://schemas.microsoft.com/office/drawing/2014/main" xmlns="" id="{DA25865F-27C2-4AE6-B033-EA55D4CC9AF4}"/>
              </a:ext>
            </a:extLst>
          </p:cNvPr>
          <p:cNvSpPr>
            <a:spLocks noGrp="1"/>
          </p:cNvSpPr>
          <p:nvPr>
            <p:ph type="title"/>
          </p:nvPr>
        </p:nvSpPr>
        <p:spPr>
          <a:xfrm>
            <a:off x="6717278" y="1030288"/>
            <a:ext cx="4099947" cy="1035579"/>
          </a:xfrm>
        </p:spPr>
        <p:txBody>
          <a:bodyPr vert="horz" lIns="91440" tIns="45720" rIns="91440" bIns="45720" rtlCol="0" anchor="ctr">
            <a:normAutofit fontScale="90000"/>
          </a:bodyPr>
          <a:lstStyle/>
          <a:p>
            <a:pPr algn="ctr"/>
            <a:r>
              <a:rPr lang="en-US" sz="3300" dirty="0">
                <a:latin typeface="Consolas" panose="020B0609020204030204" pitchFamily="49" charset="0"/>
                <a:cs typeface="Consolas" panose="020B0609020204030204" pitchFamily="49" charset="0"/>
              </a:rPr>
              <a:t>Puzzle of the House</a:t>
            </a:r>
          </a:p>
        </p:txBody>
      </p:sp>
      <p:sp>
        <p:nvSpPr>
          <p:cNvPr id="15" name="Content Placeholder 14">
            <a:extLst>
              <a:ext uri="{FF2B5EF4-FFF2-40B4-BE49-F238E27FC236}">
                <a16:creationId xmlns:a16="http://schemas.microsoft.com/office/drawing/2014/main" xmlns="" id="{9FC6D99B-1E30-41DE-8FB1-28C0414EBB98}"/>
              </a:ext>
            </a:extLst>
          </p:cNvPr>
          <p:cNvSpPr>
            <a:spLocks noGrp="1"/>
          </p:cNvSpPr>
          <p:nvPr>
            <p:ph sz="half" idx="2"/>
          </p:nvPr>
        </p:nvSpPr>
        <p:spPr>
          <a:xfrm>
            <a:off x="6717278" y="2142067"/>
            <a:ext cx="4099947" cy="3649133"/>
          </a:xfrm>
        </p:spPr>
        <p:txBody>
          <a:bodyPr vert="horz" lIns="91440" tIns="45720" rIns="91440" bIns="45720" rtlCol="0" anchor="ctr">
            <a:normAutofit/>
          </a:bodyPr>
          <a:lstStyle/>
          <a:p>
            <a:r>
              <a:rPr lang="tr-TR" dirty="0" err="1">
                <a:latin typeface="Consolas" panose="020B0609020204030204" pitchFamily="49" charset="0"/>
                <a:cs typeface="Consolas" panose="020B0609020204030204" pitchFamily="49" charset="0"/>
              </a:rPr>
              <a:t>If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unlocked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can </a:t>
            </a:r>
            <a:r>
              <a:rPr lang="tr-TR" dirty="0" err="1">
                <a:latin typeface="Consolas" panose="020B0609020204030204" pitchFamily="49" charset="0"/>
                <a:cs typeface="Consolas" panose="020B0609020204030204" pitchFamily="49" charset="0"/>
              </a:rPr>
              <a:t>go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out</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p>
          <a:p>
            <a:r>
              <a:rPr lang="tr-TR" dirty="0" err="1">
                <a:latin typeface="Consolas" panose="020B0609020204030204" pitchFamily="49" charset="0"/>
                <a:cs typeface="Consolas" panose="020B0609020204030204" pitchFamily="49" charset="0"/>
              </a:rPr>
              <a:t>After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all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stopped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new</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playing</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This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changes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gives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hint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story</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82027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DF6A9299-1D12-47E2-9DD4-03342553C4A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çerik Yer Tutucusu 7" descr="iç mekan, duvar içeren bir resim&#10;&#10;Çok yüksek güvenilirlikle oluşturulmuş açıklama">
            <a:extLst>
              <a:ext uri="{FF2B5EF4-FFF2-40B4-BE49-F238E27FC236}">
                <a16:creationId xmlns:a16="http://schemas.microsoft.com/office/drawing/2014/main" xmlns="" id="{6275D72E-50EC-49C3-8E0A-6B6635627A3C}"/>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9223" r="33507"/>
          <a:stretch/>
        </p:blipFill>
        <p:spPr>
          <a:xfrm>
            <a:off x="20" y="975"/>
            <a:ext cx="7552924" cy="6858000"/>
          </a:xfrm>
          <a:prstGeom prst="rect">
            <a:avLst/>
          </a:prstGeom>
        </p:spPr>
      </p:pic>
      <p:sp>
        <p:nvSpPr>
          <p:cNvPr id="2" name="Unvan 1">
            <a:extLst>
              <a:ext uri="{FF2B5EF4-FFF2-40B4-BE49-F238E27FC236}">
                <a16:creationId xmlns:a16="http://schemas.microsoft.com/office/drawing/2014/main" xmlns="" id="{1F2A67D0-4D0E-4BA2-90FA-4A0E56750B6C}"/>
              </a:ext>
            </a:extLst>
          </p:cNvPr>
          <p:cNvSpPr>
            <a:spLocks noGrp="1"/>
          </p:cNvSpPr>
          <p:nvPr>
            <p:ph type="title"/>
          </p:nvPr>
        </p:nvSpPr>
        <p:spPr>
          <a:xfrm>
            <a:off x="7865806" y="643463"/>
            <a:ext cx="3706762" cy="1608124"/>
          </a:xfrm>
        </p:spPr>
        <p:txBody>
          <a:bodyPr vert="horz" lIns="91440" tIns="45720" rIns="91440" bIns="45720" rtlCol="0" anchor="ctr">
            <a:normAutofit/>
          </a:bodyPr>
          <a:lstStyle/>
          <a:p>
            <a:pPr algn="ctr"/>
            <a:r>
              <a:rPr lang="en-US" dirty="0">
                <a:latin typeface="Consolas" panose="020B0609020204030204" pitchFamily="49" charset="0"/>
                <a:cs typeface="Consolas" panose="020B0609020204030204" pitchFamily="49" charset="0"/>
              </a:rPr>
              <a:t>End Of the Puzzle</a:t>
            </a:r>
          </a:p>
        </p:txBody>
      </p:sp>
      <p:sp>
        <p:nvSpPr>
          <p:cNvPr id="6" name="İçerik Yer Tutucusu 5">
            <a:extLst>
              <a:ext uri="{FF2B5EF4-FFF2-40B4-BE49-F238E27FC236}">
                <a16:creationId xmlns:a16="http://schemas.microsoft.com/office/drawing/2014/main" xmlns="" id="{F64F5114-C9CD-4874-AA1D-2BAF052E5AA9}"/>
              </a:ext>
            </a:extLst>
          </p:cNvPr>
          <p:cNvSpPr>
            <a:spLocks noGrp="1"/>
          </p:cNvSpPr>
          <p:nvPr>
            <p:ph sz="quarter" idx="4"/>
          </p:nvPr>
        </p:nvSpPr>
        <p:spPr>
          <a:xfrm>
            <a:off x="7865806" y="2251587"/>
            <a:ext cx="3706762" cy="3972232"/>
          </a:xfrm>
        </p:spPr>
        <p:txBody>
          <a:bodyPr vert="horz" lIns="91440" tIns="45720" rIns="91440" bIns="45720" rtlCol="0" anchor="ctr">
            <a:normAutofit/>
          </a:bodyPr>
          <a:lstStyle/>
          <a:p>
            <a:r>
              <a:rPr lang="tr-TR" dirty="0">
                <a:latin typeface="Consolas" panose="020B0609020204030204" pitchFamily="49" charset="0"/>
                <a:cs typeface="Consolas" panose="020B0609020204030204" pitchFamily="49" charset="0"/>
              </a:rPr>
              <a:t>Player </a:t>
            </a:r>
            <a:r>
              <a:rPr lang="tr-TR" dirty="0" err="1">
                <a:latin typeface="Consolas" panose="020B0609020204030204" pitchFamily="49" charset="0"/>
                <a:cs typeface="Consolas" panose="020B0609020204030204" pitchFamily="49" charset="0"/>
              </a:rPr>
              <a:t>must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ending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If</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player</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pressed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by</a:t>
            </a:r>
            <a:r>
              <a:rPr lang="tr-TR" dirty="0">
                <a:latin typeface="Consolas" panose="020B0609020204030204" pitchFamily="49" charset="0"/>
                <a:cs typeface="Consolas" panose="020B0609020204030204" pitchFamily="49" charset="0"/>
              </a:rPr>
              <a:t> ‘O’ </a:t>
            </a:r>
            <a:r>
              <a:rPr lang="tr-TR" dirty="0" err="1">
                <a:latin typeface="Consolas" panose="020B0609020204030204" pitchFamily="49" charset="0"/>
                <a:cs typeface="Consolas" panose="020B0609020204030204" pitchFamily="49" charset="0"/>
              </a:rPr>
              <a:t>button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after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near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by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exit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time is </a:t>
            </a:r>
            <a:r>
              <a:rPr lang="tr-TR" dirty="0" err="1">
                <a:latin typeface="Consolas" panose="020B0609020204030204" pitchFamily="49" charset="0"/>
                <a:cs typeface="Consolas" panose="020B0609020204030204" pitchFamily="49" charset="0"/>
              </a:rPr>
              <a:t>stopped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difficulty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shown</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user</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End</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level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there</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another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hint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story</a:t>
            </a:r>
            <a:r>
              <a:rPr lang="tr-T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18680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5EAE2F35-805B-4D98-9435-292D872AB068}"/>
              </a:ext>
            </a:extLst>
          </p:cNvPr>
          <p:cNvSpPr>
            <a:spLocks noGrp="1"/>
          </p:cNvSpPr>
          <p:nvPr>
            <p:ph type="title"/>
          </p:nvPr>
        </p:nvSpPr>
        <p:spPr/>
        <p:txBody>
          <a:bodyPr/>
          <a:lstStyle/>
          <a:p>
            <a:pPr algn="ctr"/>
            <a:r>
              <a:rPr lang="tr-TR" dirty="0">
                <a:latin typeface="Consolas" panose="020B0609020204030204" pitchFamily="49" charset="0"/>
                <a:cs typeface="Consolas" panose="020B0609020204030204" pitchFamily="49" charset="0"/>
              </a:rPr>
              <a:t>Sound </a:t>
            </a:r>
            <a:r>
              <a:rPr lang="tr-TR" dirty="0" err="1">
                <a:latin typeface="Consolas" panose="020B0609020204030204" pitchFamily="49" charset="0"/>
                <a:cs typeface="Consolas" panose="020B0609020204030204" pitchFamily="49" charset="0"/>
              </a:rPr>
              <a:t>Effects</a:t>
            </a:r>
            <a:r>
              <a:rPr lang="tr-TR" dirty="0">
                <a:latin typeface="Consolas" panose="020B0609020204030204" pitchFamily="49" charset="0"/>
                <a:cs typeface="Consolas" panose="020B0609020204030204" pitchFamily="49" charset="0"/>
              </a:rPr>
              <a:t> / </a:t>
            </a:r>
            <a:r>
              <a:rPr lang="tr-TR" dirty="0" err="1">
                <a:latin typeface="Consolas" panose="020B0609020204030204" pitchFamily="49" charset="0"/>
                <a:cs typeface="Consolas" panose="020B0609020204030204" pitchFamily="49" charset="0"/>
              </a:rPr>
              <a:t>Musıc</a:t>
            </a:r>
            <a:endParaRPr lang="en-US" dirty="0">
              <a:latin typeface="Consolas" panose="020B0609020204030204" pitchFamily="49" charset="0"/>
              <a:cs typeface="Consolas" panose="020B0609020204030204" pitchFamily="49" charset="0"/>
            </a:endParaRPr>
          </a:p>
        </p:txBody>
      </p:sp>
      <p:sp>
        <p:nvSpPr>
          <p:cNvPr id="4" name="İçerik Yer Tutucusu 3">
            <a:extLst>
              <a:ext uri="{FF2B5EF4-FFF2-40B4-BE49-F238E27FC236}">
                <a16:creationId xmlns:a16="http://schemas.microsoft.com/office/drawing/2014/main" xmlns="" id="{CB0DEC94-4147-42C5-BAB8-42D50D6A9C37}"/>
              </a:ext>
            </a:extLst>
          </p:cNvPr>
          <p:cNvSpPr>
            <a:spLocks noGrp="1"/>
          </p:cNvSpPr>
          <p:nvPr>
            <p:ph sz="half" idx="2"/>
          </p:nvPr>
        </p:nvSpPr>
        <p:spPr>
          <a:xfrm>
            <a:off x="2063552" y="2492896"/>
            <a:ext cx="7200800" cy="2920998"/>
          </a:xfrm>
        </p:spPr>
        <p:txBody>
          <a:bodyPr/>
          <a:lstStyle/>
          <a:p>
            <a:r>
              <a:rPr lang="tr-TR" dirty="0" err="1">
                <a:latin typeface="Consolas" panose="020B0609020204030204" pitchFamily="49" charset="0"/>
                <a:cs typeface="Consolas" panose="020B0609020204030204" pitchFamily="49" charset="0"/>
              </a:rPr>
              <a:t>Sounds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very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important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house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provide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scary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uncomfortable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has </a:t>
            </a:r>
            <a:r>
              <a:rPr lang="tr-TR" dirty="0" err="1">
                <a:latin typeface="Consolas" panose="020B0609020204030204" pitchFamily="49" charset="0"/>
                <a:cs typeface="Consolas" panose="020B0609020204030204" pitchFamily="49" charset="0"/>
              </a:rPr>
              <a:t>slam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creak</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a:t>
            </a:r>
            <a:r>
              <a:rPr lang="tr-TR" dirty="0" err="1">
                <a:latin typeface="Consolas" panose="020B0609020204030204" pitchFamily="49" charset="0"/>
                <a:cs typeface="Consolas" panose="020B0609020204030204" pitchFamily="49" charset="0"/>
              </a:rPr>
              <a:t>closing</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Switches</a:t>
            </a:r>
            <a:r>
              <a:rPr lang="tr-TR" dirty="0">
                <a:latin typeface="Consolas" panose="020B0609020204030204" pitchFamily="49" charset="0"/>
                <a:cs typeface="Consolas" panose="020B0609020204030204" pitchFamily="49" charset="0"/>
              </a:rPr>
              <a:t> has </a:t>
            </a:r>
            <a:r>
              <a:rPr lang="tr-TR" dirty="0" err="1">
                <a:latin typeface="Consolas" panose="020B0609020204030204" pitchFamily="49" charset="0"/>
                <a:cs typeface="Consolas" panose="020B0609020204030204" pitchFamily="49" charset="0"/>
              </a:rPr>
              <a:t>switch</a:t>
            </a:r>
            <a:r>
              <a:rPr lang="tr-TR" dirty="0">
                <a:latin typeface="Consolas" panose="020B0609020204030204" pitchFamily="49" charset="0"/>
                <a:cs typeface="Consolas" panose="020B0609020204030204" pitchFamily="49" charset="0"/>
              </a:rPr>
              <a:t> on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opening</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Ground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five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audio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sources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singing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fire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flickering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light</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water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dropping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68156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6646" y="142852"/>
            <a:ext cx="11858708" cy="390628"/>
          </a:xfrm>
        </p:spPr>
        <p:txBody>
          <a:bodyPr/>
          <a:lstStyle/>
          <a:p>
            <a:pPr algn="ctr"/>
            <a:r>
              <a:rPr lang="tr-TR" sz="2400" b="1" dirty="0">
                <a:solidFill>
                  <a:schemeClr val="bg1"/>
                </a:solidFill>
                <a:latin typeface="Consolas" pitchFamily="49" charset="0"/>
              </a:rPr>
              <a:t>MAIN MENU</a:t>
            </a:r>
          </a:p>
        </p:txBody>
      </p:sp>
      <p:pic>
        <p:nvPicPr>
          <p:cNvPr id="4" name="3 Resim" descr="MainMenu.png"/>
          <p:cNvPicPr>
            <a:picLocks noChangeAspect="1"/>
          </p:cNvPicPr>
          <p:nvPr/>
        </p:nvPicPr>
        <p:blipFill>
          <a:blip r:embed="rId2" cstate="print"/>
          <a:stretch>
            <a:fillRect/>
          </a:stretch>
        </p:blipFill>
        <p:spPr>
          <a:xfrm>
            <a:off x="166646" y="642918"/>
            <a:ext cx="11858708" cy="607223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6">
            <a:extLst>
              <a:ext uri="{FF2B5EF4-FFF2-40B4-BE49-F238E27FC236}">
                <a16:creationId xmlns:a16="http://schemas.microsoft.com/office/drawing/2014/main" xmlns="" id="{666CE83E-1748-4734-A7D0-30AEA8BA2E43}"/>
              </a:ext>
            </a:extLst>
          </p:cNvPr>
          <p:cNvSpPr>
            <a:spLocks noGrp="1"/>
          </p:cNvSpPr>
          <p:nvPr>
            <p:ph type="title"/>
          </p:nvPr>
        </p:nvSpPr>
        <p:spPr/>
        <p:txBody>
          <a:bodyPr/>
          <a:lstStyle/>
          <a:p>
            <a:pPr algn="ctr"/>
            <a:r>
              <a:rPr lang="tr-TR" dirty="0">
                <a:latin typeface="Consolas" panose="020B0609020204030204" pitchFamily="49" charset="0"/>
                <a:cs typeface="Consolas" panose="020B0609020204030204" pitchFamily="49" charset="0"/>
              </a:rPr>
              <a:t>Sound </a:t>
            </a:r>
            <a:r>
              <a:rPr lang="tr-TR" dirty="0" err="1">
                <a:latin typeface="Consolas" panose="020B0609020204030204" pitchFamily="49" charset="0"/>
                <a:cs typeface="Consolas" panose="020B0609020204030204" pitchFamily="49" charset="0"/>
              </a:rPr>
              <a:t>Effects</a:t>
            </a:r>
            <a:r>
              <a:rPr lang="tr-TR" dirty="0">
                <a:latin typeface="Consolas" panose="020B0609020204030204" pitchFamily="49" charset="0"/>
                <a:cs typeface="Consolas" panose="020B0609020204030204" pitchFamily="49" charset="0"/>
              </a:rPr>
              <a:t> / </a:t>
            </a:r>
            <a:r>
              <a:rPr lang="tr-TR" dirty="0" err="1">
                <a:latin typeface="Consolas" panose="020B0609020204030204" pitchFamily="49" charset="0"/>
                <a:cs typeface="Consolas" panose="020B0609020204030204" pitchFamily="49" charset="0"/>
              </a:rPr>
              <a:t>Musıc</a:t>
            </a:r>
            <a:endParaRPr lang="en-US" dirty="0">
              <a:latin typeface="Consolas" panose="020B0609020204030204" pitchFamily="49" charset="0"/>
              <a:cs typeface="Consolas" panose="020B0609020204030204" pitchFamily="49" charset="0"/>
            </a:endParaRPr>
          </a:p>
        </p:txBody>
      </p:sp>
      <p:sp>
        <p:nvSpPr>
          <p:cNvPr id="8" name="İçerik Yer Tutucusu 7">
            <a:extLst>
              <a:ext uri="{FF2B5EF4-FFF2-40B4-BE49-F238E27FC236}">
                <a16:creationId xmlns:a16="http://schemas.microsoft.com/office/drawing/2014/main" xmlns="" id="{7496D0F9-5572-4000-A690-101023EF66BA}"/>
              </a:ext>
            </a:extLst>
          </p:cNvPr>
          <p:cNvSpPr>
            <a:spLocks noGrp="1"/>
          </p:cNvSpPr>
          <p:nvPr>
            <p:ph idx="1"/>
          </p:nvPr>
        </p:nvSpPr>
        <p:spPr/>
        <p:txBody>
          <a:bodyPr/>
          <a:lstStyle/>
          <a:p>
            <a:r>
              <a:rPr lang="tr-TR" dirty="0">
                <a:latin typeface="Consolas" panose="020B0609020204030204" pitchFamily="49" charset="0"/>
                <a:cs typeface="Consolas" panose="020B0609020204030204" pitchFamily="49" charset="0"/>
              </a:rPr>
              <a:t>First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five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audio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sources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fire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scream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crying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someone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walking</a:t>
            </a:r>
            <a:r>
              <a:rPr lang="tr-TR" dirty="0">
                <a:latin typeface="Consolas" panose="020B0609020204030204" pitchFamily="49" charset="0"/>
                <a:cs typeface="Consolas" panose="020B0609020204030204" pitchFamily="49" charset="0"/>
              </a:rPr>
              <a:t> in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room</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effect</a:t>
            </a:r>
            <a:r>
              <a:rPr lang="tr-TR" dirty="0">
                <a:latin typeface="Consolas" panose="020B0609020204030204" pitchFamily="49" charset="0"/>
                <a:cs typeface="Consolas" panose="020B0609020204030204" pitchFamily="49" charset="0"/>
              </a:rPr>
              <a:t>.</a:t>
            </a:r>
          </a:p>
          <a:p>
            <a:r>
              <a:rPr lang="tr-TR" dirty="0">
                <a:latin typeface="Consolas" panose="020B0609020204030204" pitchFamily="49" charset="0"/>
                <a:cs typeface="Consolas" panose="020B0609020204030204" pitchFamily="49" charset="0"/>
              </a:rPr>
              <a:t>Second </a:t>
            </a:r>
            <a:r>
              <a:rPr lang="tr-TR" dirty="0" err="1">
                <a:latin typeface="Consolas" panose="020B0609020204030204" pitchFamily="49" charset="0"/>
                <a:cs typeface="Consolas" panose="020B0609020204030204" pitchFamily="49" charset="0"/>
              </a:rPr>
              <a:t>floor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have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five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audio</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sources</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are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wind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fire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knocking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door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ear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ringing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dropping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effects</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After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collected</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key</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another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crying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playing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for</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environment</a:t>
            </a:r>
            <a:r>
              <a:rPr lang="tr-TR" dirty="0">
                <a:latin typeface="Consolas" panose="020B0609020204030204" pitchFamily="49" charset="0"/>
                <a:cs typeface="Consolas" panose="020B0609020204030204" pitchFamily="49" charset="0"/>
              </a:rPr>
              <a:t>.</a:t>
            </a:r>
          </a:p>
          <a:p>
            <a:r>
              <a:rPr lang="tr-TR" dirty="0" err="1">
                <a:latin typeface="Consolas" panose="020B0609020204030204" pitchFamily="49" charset="0"/>
                <a:cs typeface="Consolas" panose="020B0609020204030204" pitchFamily="49" charset="0"/>
              </a:rPr>
              <a:t>End</a:t>
            </a:r>
            <a:r>
              <a:rPr lang="tr-TR" dirty="0">
                <a:latin typeface="Consolas" panose="020B0609020204030204" pitchFamily="49" charset="0"/>
                <a:cs typeface="Consolas" panose="020B0609020204030204" pitchFamily="49" charset="0"/>
              </a:rPr>
              <a:t> of </a:t>
            </a:r>
            <a:r>
              <a:rPr lang="tr-TR" dirty="0" err="1">
                <a:latin typeface="Consolas" panose="020B0609020204030204" pitchFamily="49" charset="0"/>
                <a:cs typeface="Consolas" panose="020B0609020204030204" pitchFamily="49" charset="0"/>
              </a:rPr>
              <a:t>the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scene</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girl</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talking</a:t>
            </a:r>
            <a:r>
              <a:rPr lang="tr-TR" dirty="0">
                <a:latin typeface="Consolas" panose="020B0609020204030204" pitchFamily="49" charset="0"/>
                <a:cs typeface="Consolas" panose="020B0609020204030204" pitchFamily="49" charset="0"/>
              </a:rPr>
              <a:t> </a:t>
            </a:r>
            <a:r>
              <a:rPr lang="tr-TR" dirty="0" err="1">
                <a:latin typeface="Consolas" panose="020B0609020204030204" pitchFamily="49" charset="0"/>
                <a:cs typeface="Consolas" panose="020B0609020204030204" pitchFamily="49" charset="0"/>
              </a:rPr>
              <a:t>sound</a:t>
            </a:r>
            <a:r>
              <a:rPr lang="tr-TR" dirty="0">
                <a:latin typeface="Consolas" panose="020B0609020204030204" pitchFamily="49" charset="0"/>
                <a:cs typeface="Consolas" panose="020B0609020204030204" pitchFamily="49" charset="0"/>
              </a:rPr>
              <a:t> is </a:t>
            </a:r>
            <a:r>
              <a:rPr lang="tr-TR" dirty="0" err="1">
                <a:latin typeface="Consolas" panose="020B0609020204030204" pitchFamily="49" charset="0"/>
                <a:cs typeface="Consolas" panose="020B0609020204030204" pitchFamily="49" charset="0"/>
              </a:rPr>
              <a:t>playing</a:t>
            </a:r>
            <a:r>
              <a:rPr lang="tr-TR"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5038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19013BD5-B2BA-4BFE-A3A0-FE3375FBCA23}"/>
              </a:ext>
            </a:extLst>
          </p:cNvPr>
          <p:cNvSpPr>
            <a:spLocks noGrp="1"/>
          </p:cNvSpPr>
          <p:nvPr>
            <p:ph type="title"/>
          </p:nvPr>
        </p:nvSpPr>
        <p:spPr>
          <a:xfrm>
            <a:off x="685801" y="-3959"/>
            <a:ext cx="10131425" cy="892190"/>
          </a:xfrm>
        </p:spPr>
        <p:txBody>
          <a:bodyPr/>
          <a:lstStyle/>
          <a:p>
            <a:pPr algn="ctr"/>
            <a:r>
              <a:rPr lang="tr-TR" b="1" dirty="0">
                <a:latin typeface="Consolas"/>
                <a:cs typeface="Calibri Light"/>
              </a:rPr>
              <a:t>LEVEL 3 – HOSPITAL (SUMMARY OF #P1)</a:t>
            </a:r>
          </a:p>
        </p:txBody>
      </p:sp>
      <p:pic>
        <p:nvPicPr>
          <p:cNvPr id="6" name="Resim 6" descr="yer, iç mekan, duvar, banyo içeren bir resim&#10;&#10;Çok yüksek güvenilirlikle oluşturulmuş açıklama">
            <a:extLst>
              <a:ext uri="{FF2B5EF4-FFF2-40B4-BE49-F238E27FC236}">
                <a16:creationId xmlns:a16="http://schemas.microsoft.com/office/drawing/2014/main" xmlns="" id="{2191DCF6-6971-4170-B8C4-79EAA8A5C38D}"/>
              </a:ext>
            </a:extLst>
          </p:cNvPr>
          <p:cNvPicPr>
            <a:picLocks noGrp="1" noChangeAspect="1"/>
          </p:cNvPicPr>
          <p:nvPr>
            <p:ph idx="1"/>
          </p:nvPr>
        </p:nvPicPr>
        <p:blipFill>
          <a:blip r:embed="rId2" cstate="print"/>
          <a:stretch>
            <a:fillRect/>
          </a:stretch>
        </p:blipFill>
        <p:spPr>
          <a:xfrm>
            <a:off x="285135" y="1797010"/>
            <a:ext cx="5713774" cy="3850416"/>
          </a:xfrm>
          <a:prstGeom prst="rect">
            <a:avLst/>
          </a:prstGeom>
        </p:spPr>
      </p:pic>
      <p:pic>
        <p:nvPicPr>
          <p:cNvPr id="8" name="Resim 8" descr="iç mekan, tavan, yer, duvar içeren bir resim&#10;&#10;Çok yüksek güvenilirlikle oluşturulmuş açıklama">
            <a:extLst>
              <a:ext uri="{FF2B5EF4-FFF2-40B4-BE49-F238E27FC236}">
                <a16:creationId xmlns:a16="http://schemas.microsoft.com/office/drawing/2014/main" xmlns="" id="{7530AC33-A3D3-4AA8-96EF-652608CBA7F3}"/>
              </a:ext>
            </a:extLst>
          </p:cNvPr>
          <p:cNvPicPr>
            <a:picLocks noChangeAspect="1"/>
          </p:cNvPicPr>
          <p:nvPr/>
        </p:nvPicPr>
        <p:blipFill>
          <a:blip r:embed="rId3" cstate="print"/>
          <a:stretch>
            <a:fillRect/>
          </a:stretch>
        </p:blipFill>
        <p:spPr>
          <a:xfrm>
            <a:off x="6075872" y="1744771"/>
            <a:ext cx="5805578" cy="3900419"/>
          </a:xfrm>
          <a:prstGeom prst="rect">
            <a:avLst/>
          </a:prstGeom>
        </p:spPr>
      </p:pic>
    </p:spTree>
    <p:extLst>
      <p:ext uri="{BB962C8B-B14F-4D97-AF65-F5344CB8AC3E}">
        <p14:creationId xmlns:p14="http://schemas.microsoft.com/office/powerpoint/2010/main" val="3101978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l="-157" t="17519" r="-1" b="9480"/>
          <a:stretch/>
        </p:blipFill>
        <p:spPr>
          <a:xfrm>
            <a:off x="1011861" y="2031712"/>
            <a:ext cx="9840061" cy="4032342"/>
          </a:xfrm>
        </p:spPr>
      </p:pic>
      <p:sp>
        <p:nvSpPr>
          <p:cNvPr id="4" name="TextShape 1"/>
          <p:cNvSpPr txBox="1">
            <a:spLocks/>
          </p:cNvSpPr>
          <p:nvPr/>
        </p:nvSpPr>
        <p:spPr>
          <a:xfrm>
            <a:off x="686106" y="325149"/>
            <a:ext cx="10131120" cy="1012584"/>
          </a:xfrm>
          <a:prstGeom prst="rect">
            <a:avLst/>
          </a:pr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3600" b="1" i="0" u="none" strike="noStrike" kern="0" cap="all" spc="-1" normalizeH="0" baseline="0" noProof="0" dirty="0">
                <a:ln>
                  <a:noFill/>
                </a:ln>
                <a:solidFill>
                  <a:srgbClr val="FFFFFF"/>
                </a:solidFill>
                <a:effectLst/>
                <a:uLnTx/>
                <a:uFill>
                  <a:solidFill>
                    <a:srgbClr val="FFFFFF"/>
                  </a:solidFill>
                </a:uFill>
                <a:latin typeface="Consolas"/>
              </a:rPr>
              <a:t>LEVEL 3 – HOSPITAL (#P2)</a:t>
            </a:r>
            <a:endParaRPr kumimoji="0" lang="tr-TR" sz="1800" b="0" i="0" u="none" strike="noStrike" kern="0" cap="none" spc="-1" normalizeH="0" baseline="0" noProof="0" dirty="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2771692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67DF6862-CF19-44BF-BF80-0A4310E174F9}"/>
              </a:ext>
            </a:extLst>
          </p:cNvPr>
          <p:cNvSpPr>
            <a:spLocks noGrp="1"/>
          </p:cNvSpPr>
          <p:nvPr>
            <p:ph type="title"/>
          </p:nvPr>
        </p:nvSpPr>
        <p:spPr>
          <a:xfrm>
            <a:off x="695400" y="404664"/>
            <a:ext cx="10131425" cy="1456267"/>
          </a:xfrm>
        </p:spPr>
        <p:txBody>
          <a:bodyPr/>
          <a:lstStyle/>
          <a:p>
            <a:pPr algn="ctr"/>
            <a:r>
              <a:rPr lang="tr-TR" dirty="0">
                <a:cs typeface="Calibri Light"/>
              </a:rPr>
              <a:t>General ARCHITECTURE OF HOSPITAL</a:t>
            </a:r>
          </a:p>
        </p:txBody>
      </p:sp>
      <p:sp>
        <p:nvSpPr>
          <p:cNvPr id="6" name="Metin kutusu 5">
            <a:extLst>
              <a:ext uri="{FF2B5EF4-FFF2-40B4-BE49-F238E27FC236}">
                <a16:creationId xmlns:a16="http://schemas.microsoft.com/office/drawing/2014/main" xmlns="" id="{D99014F9-7137-4C06-AA42-212B44F3F798}"/>
              </a:ext>
            </a:extLst>
          </p:cNvPr>
          <p:cNvSpPr txBox="1"/>
          <p:nvPr/>
        </p:nvSpPr>
        <p:spPr>
          <a:xfrm>
            <a:off x="191344" y="1700808"/>
            <a:ext cx="4824536" cy="403187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3200" dirty="0">
                <a:solidFill>
                  <a:prstClr val="white"/>
                </a:solidFill>
              </a:rPr>
              <a:t>H</a:t>
            </a:r>
            <a:r>
              <a:rPr lang="en-US" sz="3200" dirty="0" err="1" smtClean="0">
                <a:solidFill>
                  <a:prstClr val="white"/>
                </a:solidFill>
              </a:rPr>
              <a:t>ospital</a:t>
            </a:r>
            <a:r>
              <a:rPr lang="en-US" sz="3200" dirty="0" smtClean="0">
                <a:solidFill>
                  <a:prstClr val="white"/>
                </a:solidFill>
              </a:rPr>
              <a:t> </a:t>
            </a:r>
            <a:r>
              <a:rPr lang="en-US" sz="3200" dirty="0">
                <a:solidFill>
                  <a:prstClr val="white"/>
                </a:solidFill>
              </a:rPr>
              <a:t>expanded. </a:t>
            </a:r>
            <a:r>
              <a:rPr lang="tr-TR" sz="3200" dirty="0" err="1" smtClean="0">
                <a:solidFill>
                  <a:prstClr val="white"/>
                </a:solidFill>
              </a:rPr>
              <a:t>Dining</a:t>
            </a:r>
            <a:r>
              <a:rPr lang="tr-TR" sz="3200" dirty="0" smtClean="0">
                <a:solidFill>
                  <a:prstClr val="white"/>
                </a:solidFill>
              </a:rPr>
              <a:t> </a:t>
            </a:r>
            <a:r>
              <a:rPr lang="en-US" sz="3200" dirty="0" smtClean="0">
                <a:solidFill>
                  <a:prstClr val="white"/>
                </a:solidFill>
              </a:rPr>
              <a:t>room </a:t>
            </a:r>
            <a:r>
              <a:rPr lang="en-US" sz="3200" dirty="0">
                <a:solidFill>
                  <a:prstClr val="white"/>
                </a:solidFill>
              </a:rPr>
              <a:t>and the surgery room were set up. </a:t>
            </a:r>
            <a:r>
              <a:rPr lang="tr-TR" sz="3200" dirty="0" err="1" smtClean="0">
                <a:solidFill>
                  <a:prstClr val="white"/>
                </a:solidFill>
              </a:rPr>
              <a:t>Now</a:t>
            </a:r>
            <a:r>
              <a:rPr lang="tr-TR" sz="3200" dirty="0" smtClean="0">
                <a:solidFill>
                  <a:prstClr val="white"/>
                </a:solidFill>
              </a:rPr>
              <a:t> </a:t>
            </a:r>
            <a:r>
              <a:rPr lang="en-US" sz="3200" dirty="0" smtClean="0">
                <a:solidFill>
                  <a:prstClr val="white"/>
                </a:solidFill>
              </a:rPr>
              <a:t>there </a:t>
            </a:r>
            <a:r>
              <a:rPr lang="en-US" sz="3200" dirty="0">
                <a:solidFill>
                  <a:prstClr val="white"/>
                </a:solidFill>
              </a:rPr>
              <a:t>are 8 patient </a:t>
            </a:r>
            <a:r>
              <a:rPr lang="en-US" sz="3200" dirty="0" smtClean="0">
                <a:solidFill>
                  <a:prstClr val="white"/>
                </a:solidFill>
              </a:rPr>
              <a:t>rooms,</a:t>
            </a:r>
            <a:r>
              <a:rPr lang="tr-TR" sz="3200" dirty="0" smtClean="0">
                <a:solidFill>
                  <a:prstClr val="white"/>
                </a:solidFill>
              </a:rPr>
              <a:t> </a:t>
            </a:r>
            <a:r>
              <a:rPr lang="en-US" sz="3200" dirty="0" smtClean="0">
                <a:solidFill>
                  <a:prstClr val="white"/>
                </a:solidFill>
              </a:rPr>
              <a:t>2</a:t>
            </a:r>
            <a:r>
              <a:rPr lang="tr-TR" sz="3200" dirty="0">
                <a:solidFill>
                  <a:prstClr val="white"/>
                </a:solidFill>
              </a:rPr>
              <a:t> </a:t>
            </a:r>
            <a:r>
              <a:rPr lang="en-US" sz="3200" dirty="0" smtClean="0">
                <a:solidFill>
                  <a:prstClr val="white"/>
                </a:solidFill>
              </a:rPr>
              <a:t>bathrooms,</a:t>
            </a:r>
            <a:r>
              <a:rPr lang="tr-TR" sz="3200" dirty="0" smtClean="0">
                <a:solidFill>
                  <a:prstClr val="white"/>
                </a:solidFill>
              </a:rPr>
              <a:t> </a:t>
            </a:r>
            <a:r>
              <a:rPr lang="en-US" sz="3200" dirty="0" smtClean="0">
                <a:solidFill>
                  <a:prstClr val="white"/>
                </a:solidFill>
              </a:rPr>
              <a:t>1</a:t>
            </a:r>
            <a:r>
              <a:rPr lang="tr-TR" sz="3200" dirty="0" smtClean="0">
                <a:solidFill>
                  <a:prstClr val="white"/>
                </a:solidFill>
              </a:rPr>
              <a:t> </a:t>
            </a:r>
            <a:r>
              <a:rPr lang="en-US" sz="3200" dirty="0" smtClean="0">
                <a:solidFill>
                  <a:prstClr val="white"/>
                </a:solidFill>
              </a:rPr>
              <a:t>kitchen</a:t>
            </a:r>
            <a:r>
              <a:rPr lang="en-US" sz="3200" dirty="0">
                <a:solidFill>
                  <a:prstClr val="white"/>
                </a:solidFill>
              </a:rPr>
              <a:t>, 1 </a:t>
            </a:r>
            <a:r>
              <a:rPr lang="tr-TR" sz="3200" dirty="0" err="1" smtClean="0">
                <a:solidFill>
                  <a:prstClr val="white"/>
                </a:solidFill>
              </a:rPr>
              <a:t>surgery</a:t>
            </a:r>
            <a:r>
              <a:rPr lang="tr-TR" sz="3200" dirty="0" smtClean="0">
                <a:solidFill>
                  <a:prstClr val="white"/>
                </a:solidFill>
              </a:rPr>
              <a:t> </a:t>
            </a:r>
            <a:r>
              <a:rPr lang="tr-TR" sz="3200" dirty="0" err="1" smtClean="0">
                <a:solidFill>
                  <a:prstClr val="white"/>
                </a:solidFill>
              </a:rPr>
              <a:t>room</a:t>
            </a:r>
            <a:r>
              <a:rPr lang="tr-TR" sz="3200" dirty="0" smtClean="0">
                <a:solidFill>
                  <a:prstClr val="white"/>
                </a:solidFill>
              </a:rPr>
              <a:t> </a:t>
            </a:r>
            <a:r>
              <a:rPr lang="en-US" sz="3200" dirty="0" smtClean="0">
                <a:solidFill>
                  <a:prstClr val="white"/>
                </a:solidFill>
              </a:rPr>
              <a:t>and </a:t>
            </a:r>
            <a:r>
              <a:rPr lang="tr-TR" sz="3200" dirty="0" smtClean="0">
                <a:solidFill>
                  <a:prstClr val="white"/>
                </a:solidFill>
              </a:rPr>
              <a:t>1 </a:t>
            </a:r>
            <a:r>
              <a:rPr lang="en-US" sz="3200" dirty="0" smtClean="0">
                <a:solidFill>
                  <a:prstClr val="white"/>
                </a:solidFill>
              </a:rPr>
              <a:t>doctor's </a:t>
            </a:r>
            <a:r>
              <a:rPr lang="en-US" sz="3200" dirty="0">
                <a:solidFill>
                  <a:prstClr val="white"/>
                </a:solidFill>
              </a:rPr>
              <a:t>room in the hospital.</a:t>
            </a:r>
            <a:r>
              <a:rPr lang="tr-TR" sz="3200" dirty="0">
                <a:solidFill>
                  <a:prstClr val="white"/>
                </a:solidFill>
                <a:cs typeface="Calibri"/>
              </a:rPr>
              <a:t> </a:t>
            </a:r>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l="14240" t="13811" r="35122" b="9241"/>
          <a:stretch/>
        </p:blipFill>
        <p:spPr>
          <a:xfrm>
            <a:off x="5418129" y="1566768"/>
            <a:ext cx="5400600" cy="4613918"/>
          </a:xfrm>
        </p:spPr>
      </p:pic>
      <p:sp>
        <p:nvSpPr>
          <p:cNvPr id="8" name="TextShape 1"/>
          <p:cNvSpPr txBox="1">
            <a:spLocks/>
          </p:cNvSpPr>
          <p:nvPr/>
        </p:nvSpPr>
        <p:spPr>
          <a:xfrm>
            <a:off x="695400" y="0"/>
            <a:ext cx="10131120" cy="1012584"/>
          </a:xfrm>
          <a:prstGeom prst="rect">
            <a:avLst/>
          </a:pr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3600" b="1" i="0" u="none" strike="noStrike" kern="0" cap="all" spc="-1" normalizeH="0" baseline="0" noProof="0" dirty="0">
                <a:ln>
                  <a:noFill/>
                </a:ln>
                <a:solidFill>
                  <a:srgbClr val="FFFFFF"/>
                </a:solidFill>
                <a:effectLst/>
                <a:uLnTx/>
                <a:uFill>
                  <a:solidFill>
                    <a:srgbClr val="FFFFFF"/>
                  </a:solidFill>
                </a:uFill>
                <a:latin typeface="Consolas"/>
              </a:rPr>
              <a:t>LEVEL 3 – HOSPITAL (#P2)</a:t>
            </a:r>
            <a:endParaRPr kumimoji="0" lang="tr-TR" sz="1800" b="0" i="0" u="none" strike="noStrike" kern="0" cap="none" spc="-1" normalizeH="0" baseline="0" noProof="0" dirty="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4082369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FBA7E4E2-0524-44AF-890E-09AC9EF02C53}"/>
              </a:ext>
            </a:extLst>
          </p:cNvPr>
          <p:cNvSpPr>
            <a:spLocks noGrp="1"/>
          </p:cNvSpPr>
          <p:nvPr>
            <p:ph type="title"/>
          </p:nvPr>
        </p:nvSpPr>
        <p:spPr>
          <a:xfrm>
            <a:off x="839416" y="33834"/>
            <a:ext cx="10131425" cy="1456267"/>
          </a:xfrm>
        </p:spPr>
        <p:txBody>
          <a:bodyPr/>
          <a:lstStyle/>
          <a:p>
            <a:pPr algn="ctr"/>
            <a:r>
              <a:rPr lang="tr-TR" dirty="0">
                <a:cs typeface="Calibri Light"/>
              </a:rPr>
              <a:t>General </a:t>
            </a:r>
            <a:r>
              <a:rPr lang="tr-TR" dirty="0" err="1">
                <a:cs typeface="Calibri Light"/>
              </a:rPr>
              <a:t>views</a:t>
            </a:r>
            <a:r>
              <a:rPr lang="tr-TR" dirty="0">
                <a:cs typeface="Calibri Light"/>
              </a:rPr>
              <a:t> of </a:t>
            </a:r>
            <a:r>
              <a:rPr lang="tr-TR" dirty="0" err="1" smtClean="0">
                <a:cs typeface="Calibri Light"/>
              </a:rPr>
              <a:t>Updated</a:t>
            </a:r>
            <a:r>
              <a:rPr lang="tr-TR" dirty="0" smtClean="0">
                <a:cs typeface="Calibri Light"/>
              </a:rPr>
              <a:t> </a:t>
            </a:r>
            <a:r>
              <a:rPr lang="tr-TR" dirty="0" err="1" smtClean="0">
                <a:cs typeface="Calibri Light"/>
              </a:rPr>
              <a:t>Hospital</a:t>
            </a:r>
            <a:endParaRPr lang="tr-TR" dirty="0">
              <a:cs typeface="Calibri Light"/>
            </a:endParaRPr>
          </a:p>
        </p:txBody>
      </p:sp>
      <p:pic>
        <p:nvPicPr>
          <p:cNvPr id="7" name="Resim 6"/>
          <p:cNvPicPr>
            <a:picLocks noChangeAspect="1"/>
          </p:cNvPicPr>
          <p:nvPr/>
        </p:nvPicPr>
        <p:blipFill rotWithShape="1">
          <a:blip r:embed="rId2">
            <a:extLst>
              <a:ext uri="{28A0092B-C50C-407E-A947-70E740481C1C}">
                <a14:useLocalDpi xmlns:a14="http://schemas.microsoft.com/office/drawing/2010/main" val="0"/>
              </a:ext>
            </a:extLst>
          </a:blip>
          <a:srcRect l="22832" t="16384" r="11019" b="7980"/>
          <a:stretch/>
        </p:blipFill>
        <p:spPr>
          <a:xfrm>
            <a:off x="6312024" y="1988840"/>
            <a:ext cx="5400600" cy="3471814"/>
          </a:xfrm>
          <a:prstGeom prst="rect">
            <a:avLst/>
          </a:prstGeom>
        </p:spPr>
      </p:pic>
      <p:pic>
        <p:nvPicPr>
          <p:cNvPr id="9" name="İçerik Yer Tutucusu 8"/>
          <p:cNvPicPr>
            <a:picLocks noGrp="1" noChangeAspect="1"/>
          </p:cNvPicPr>
          <p:nvPr>
            <p:ph idx="1"/>
          </p:nvPr>
        </p:nvPicPr>
        <p:blipFill rotWithShape="1">
          <a:blip r:embed="rId3">
            <a:extLst>
              <a:ext uri="{28A0092B-C50C-407E-A947-70E740481C1C}">
                <a14:useLocalDpi xmlns:a14="http://schemas.microsoft.com/office/drawing/2010/main" val="0"/>
              </a:ext>
            </a:extLst>
          </a:blip>
          <a:srcRect l="12202" t="13957" r="14586" b="9097"/>
          <a:stretch/>
        </p:blipFill>
        <p:spPr>
          <a:xfrm>
            <a:off x="335360" y="1988840"/>
            <a:ext cx="5875378" cy="3471814"/>
          </a:xfrm>
        </p:spPr>
      </p:pic>
    </p:spTree>
    <p:extLst>
      <p:ext uri="{BB962C8B-B14F-4D97-AF65-F5344CB8AC3E}">
        <p14:creationId xmlns:p14="http://schemas.microsoft.com/office/powerpoint/2010/main" val="1482840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320BA2CC-B9BE-4AA1-B14D-E9C5B0F280AC}"/>
              </a:ext>
            </a:extLst>
          </p:cNvPr>
          <p:cNvSpPr>
            <a:spLocks noGrp="1"/>
          </p:cNvSpPr>
          <p:nvPr>
            <p:ph type="title"/>
          </p:nvPr>
        </p:nvSpPr>
        <p:spPr>
          <a:xfrm>
            <a:off x="685801" y="332656"/>
            <a:ext cx="10131425" cy="1456267"/>
          </a:xfrm>
        </p:spPr>
        <p:txBody>
          <a:bodyPr/>
          <a:lstStyle/>
          <a:p>
            <a:pPr algn="ctr"/>
            <a:r>
              <a:rPr lang="tr-TR" dirty="0">
                <a:cs typeface="Calibri Light"/>
              </a:rPr>
              <a:t>General </a:t>
            </a:r>
            <a:r>
              <a:rPr lang="tr-TR" dirty="0" err="1">
                <a:cs typeface="Calibri Light"/>
              </a:rPr>
              <a:t>views</a:t>
            </a:r>
            <a:r>
              <a:rPr lang="tr-TR" dirty="0">
                <a:cs typeface="Calibri Light"/>
              </a:rPr>
              <a:t> of </a:t>
            </a:r>
            <a:r>
              <a:rPr lang="tr-TR" dirty="0" err="1">
                <a:cs typeface="Calibri Light"/>
              </a:rPr>
              <a:t>Updated</a:t>
            </a:r>
            <a:r>
              <a:rPr lang="tr-TR" dirty="0">
                <a:cs typeface="Calibri Light"/>
              </a:rPr>
              <a:t> </a:t>
            </a:r>
            <a:r>
              <a:rPr lang="tr-TR" dirty="0" err="1">
                <a:cs typeface="Calibri Light"/>
              </a:rPr>
              <a:t>Hospital</a:t>
            </a:r>
            <a:endParaRPr lang="tr-TR" dirty="0">
              <a:cs typeface="Calibri Light"/>
            </a:endParaRPr>
          </a:p>
        </p:txBody>
      </p:sp>
      <p:pic>
        <p:nvPicPr>
          <p:cNvPr id="6" name="İçerik Yer Tutucusu 5"/>
          <p:cNvPicPr>
            <a:picLocks noGrp="1" noChangeAspect="1"/>
          </p:cNvPicPr>
          <p:nvPr>
            <p:ph idx="1"/>
          </p:nvPr>
        </p:nvPicPr>
        <p:blipFill rotWithShape="1">
          <a:blip r:embed="rId2">
            <a:extLst>
              <a:ext uri="{28A0092B-C50C-407E-A947-70E740481C1C}">
                <a14:useLocalDpi xmlns:a14="http://schemas.microsoft.com/office/drawing/2010/main" val="0"/>
              </a:ext>
            </a:extLst>
          </a:blip>
          <a:srcRect l="23138" t="15503" r="24725" b="13470"/>
          <a:stretch/>
        </p:blipFill>
        <p:spPr>
          <a:xfrm>
            <a:off x="1055440" y="2041072"/>
            <a:ext cx="5008374" cy="3836200"/>
          </a:xfrm>
        </p:spPr>
      </p:pic>
      <p:pic>
        <p:nvPicPr>
          <p:cNvPr id="7" name="Resim 6"/>
          <p:cNvPicPr>
            <a:picLocks noChangeAspect="1"/>
          </p:cNvPicPr>
          <p:nvPr/>
        </p:nvPicPr>
        <p:blipFill rotWithShape="1">
          <a:blip r:embed="rId3">
            <a:extLst>
              <a:ext uri="{28A0092B-C50C-407E-A947-70E740481C1C}">
                <a14:useLocalDpi xmlns:a14="http://schemas.microsoft.com/office/drawing/2010/main" val="0"/>
              </a:ext>
            </a:extLst>
          </a:blip>
          <a:srcRect l="28147" t="23737" r="29919" b="11132"/>
          <a:stretch/>
        </p:blipFill>
        <p:spPr>
          <a:xfrm>
            <a:off x="6433453" y="2065867"/>
            <a:ext cx="4383773" cy="3828083"/>
          </a:xfrm>
          <a:prstGeom prst="rect">
            <a:avLst/>
          </a:prstGeom>
        </p:spPr>
      </p:pic>
    </p:spTree>
    <p:extLst>
      <p:ext uri="{BB962C8B-B14F-4D97-AF65-F5344CB8AC3E}">
        <p14:creationId xmlns:p14="http://schemas.microsoft.com/office/powerpoint/2010/main" val="1952225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2C7CCFB0-EBA6-45A8-BCF4-601E5E0D2757}"/>
              </a:ext>
            </a:extLst>
          </p:cNvPr>
          <p:cNvSpPr>
            <a:spLocks noGrp="1"/>
          </p:cNvSpPr>
          <p:nvPr>
            <p:ph type="title"/>
          </p:nvPr>
        </p:nvSpPr>
        <p:spPr/>
        <p:txBody>
          <a:bodyPr>
            <a:normAutofit fontScale="90000"/>
          </a:bodyPr>
          <a:lstStyle/>
          <a:p>
            <a:pPr algn="ctr"/>
            <a:r>
              <a:rPr lang="tr-TR" dirty="0" err="1" smtClean="0">
                <a:cs typeface="Calibri Light"/>
              </a:rPr>
              <a:t>Kıtchen</a:t>
            </a:r>
            <a:r>
              <a:rPr lang="tr-TR" dirty="0" smtClean="0">
                <a:cs typeface="Calibri Light"/>
              </a:rPr>
              <a:t> </a:t>
            </a:r>
            <a:r>
              <a:rPr lang="tr-TR" dirty="0" err="1" smtClean="0">
                <a:cs typeface="Calibri Light"/>
              </a:rPr>
              <a:t>and</a:t>
            </a:r>
            <a:r>
              <a:rPr lang="tr-TR" dirty="0" smtClean="0">
                <a:cs typeface="Calibri Light"/>
              </a:rPr>
              <a:t> </a:t>
            </a:r>
            <a:r>
              <a:rPr lang="tr-TR" dirty="0" err="1" smtClean="0">
                <a:cs typeface="Calibri Light"/>
              </a:rPr>
              <a:t>surgery</a:t>
            </a:r>
            <a:r>
              <a:rPr lang="tr-TR" dirty="0" smtClean="0">
                <a:cs typeface="Calibri Light"/>
              </a:rPr>
              <a:t> </a:t>
            </a:r>
            <a:r>
              <a:rPr lang="tr-TR" dirty="0" err="1" smtClean="0">
                <a:cs typeface="Calibri Light"/>
              </a:rPr>
              <a:t>room</a:t>
            </a:r>
            <a:r>
              <a:rPr lang="tr-TR" dirty="0" smtClean="0">
                <a:cs typeface="Calibri Light"/>
              </a:rPr>
              <a:t/>
            </a:r>
            <a:br>
              <a:rPr lang="tr-TR" dirty="0" smtClean="0">
                <a:cs typeface="Calibri Light"/>
              </a:rPr>
            </a:br>
            <a:r>
              <a:rPr lang="tr-TR" dirty="0" smtClean="0">
                <a:cs typeface="Calibri Light"/>
              </a:rPr>
              <a:t/>
            </a:r>
            <a:br>
              <a:rPr lang="tr-TR" dirty="0" smtClean="0">
                <a:cs typeface="Calibri Light"/>
              </a:rPr>
            </a:br>
            <a:endParaRPr lang="tr-TR" dirty="0">
              <a:cs typeface="Calibri Light"/>
            </a:endParaRPr>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l="29950" t="15161" r="36771" b="9865"/>
          <a:stretch/>
        </p:blipFill>
        <p:spPr>
          <a:xfrm>
            <a:off x="8328248" y="1628800"/>
            <a:ext cx="3465469" cy="4389594"/>
          </a:xfrm>
        </p:spPr>
      </p:pic>
      <p:pic>
        <p:nvPicPr>
          <p:cNvPr id="7" name="Resim 6"/>
          <p:cNvPicPr>
            <a:picLocks noChangeAspect="1"/>
          </p:cNvPicPr>
          <p:nvPr/>
        </p:nvPicPr>
        <p:blipFill rotWithShape="1">
          <a:blip r:embed="rId3">
            <a:extLst>
              <a:ext uri="{28A0092B-C50C-407E-A947-70E740481C1C}">
                <a14:useLocalDpi xmlns:a14="http://schemas.microsoft.com/office/drawing/2010/main" val="0"/>
              </a:ext>
            </a:extLst>
          </a:blip>
          <a:srcRect l="13930" t="16383" r="9052" b="10081"/>
          <a:stretch/>
        </p:blipFill>
        <p:spPr>
          <a:xfrm>
            <a:off x="623368" y="1879702"/>
            <a:ext cx="7242316" cy="3887790"/>
          </a:xfrm>
          <a:prstGeom prst="rect">
            <a:avLst/>
          </a:prstGeom>
        </p:spPr>
      </p:pic>
    </p:spTree>
    <p:extLst>
      <p:ext uri="{BB962C8B-B14F-4D97-AF65-F5344CB8AC3E}">
        <p14:creationId xmlns:p14="http://schemas.microsoft.com/office/powerpoint/2010/main" val="7299499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4BF559C2-EAB5-4DEC-825A-D30ABC381189}"/>
              </a:ext>
            </a:extLst>
          </p:cNvPr>
          <p:cNvSpPr>
            <a:spLocks noGrp="1"/>
          </p:cNvSpPr>
          <p:nvPr>
            <p:ph type="title"/>
          </p:nvPr>
        </p:nvSpPr>
        <p:spPr>
          <a:xfrm>
            <a:off x="623392" y="187729"/>
            <a:ext cx="10131425" cy="1456267"/>
          </a:xfrm>
        </p:spPr>
        <p:txBody>
          <a:bodyPr/>
          <a:lstStyle/>
          <a:p>
            <a:pPr algn="ctr"/>
            <a:r>
              <a:rPr lang="tr-TR" dirty="0" err="1" smtClean="0">
                <a:cs typeface="Calibri Light"/>
              </a:rPr>
              <a:t>Updated</a:t>
            </a:r>
            <a:r>
              <a:rPr lang="tr-TR" dirty="0" smtClean="0">
                <a:cs typeface="Calibri Light"/>
              </a:rPr>
              <a:t> </a:t>
            </a:r>
            <a:r>
              <a:rPr lang="tr-TR" dirty="0" err="1" smtClean="0">
                <a:cs typeface="Calibri Light"/>
              </a:rPr>
              <a:t>Doctor's</a:t>
            </a:r>
            <a:r>
              <a:rPr lang="tr-TR" dirty="0" smtClean="0">
                <a:cs typeface="Calibri Light"/>
              </a:rPr>
              <a:t> </a:t>
            </a:r>
            <a:r>
              <a:rPr lang="tr-TR" dirty="0">
                <a:cs typeface="Calibri Light"/>
              </a:rPr>
              <a:t>room</a:t>
            </a:r>
          </a:p>
        </p:txBody>
      </p:sp>
      <p:sp>
        <p:nvSpPr>
          <p:cNvPr id="3" name="Metin kutusu 2">
            <a:extLst>
              <a:ext uri="{FF2B5EF4-FFF2-40B4-BE49-F238E27FC236}">
                <a16:creationId xmlns:a16="http://schemas.microsoft.com/office/drawing/2014/main" xmlns="" id="{09C7DFF5-06CE-48BF-942D-9DDA148AB129}"/>
              </a:ext>
            </a:extLst>
          </p:cNvPr>
          <p:cNvSpPr txBox="1"/>
          <p:nvPr/>
        </p:nvSpPr>
        <p:spPr>
          <a:xfrm>
            <a:off x="983432" y="1480184"/>
            <a:ext cx="4176464"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400" dirty="0" smtClean="0">
                <a:solidFill>
                  <a:prstClr val="white"/>
                </a:solidFill>
              </a:rPr>
              <a:t>N</a:t>
            </a:r>
            <a:r>
              <a:rPr lang="en-US" sz="2400" dirty="0" err="1" smtClean="0">
                <a:solidFill>
                  <a:prstClr val="white"/>
                </a:solidFill>
              </a:rPr>
              <a:t>ew</a:t>
            </a:r>
            <a:r>
              <a:rPr lang="en-US" sz="2400" dirty="0" smtClean="0">
                <a:solidFill>
                  <a:prstClr val="white"/>
                </a:solidFill>
              </a:rPr>
              <a:t> </a:t>
            </a:r>
            <a:r>
              <a:rPr lang="en-US" sz="2400" dirty="0">
                <a:solidFill>
                  <a:prstClr val="white"/>
                </a:solidFill>
              </a:rPr>
              <a:t>assets added to the </a:t>
            </a:r>
            <a:r>
              <a:rPr lang="en-US" sz="2400" dirty="0" smtClean="0">
                <a:solidFill>
                  <a:prstClr val="white"/>
                </a:solidFill>
              </a:rPr>
              <a:t>room</a:t>
            </a:r>
            <a:r>
              <a:rPr lang="tr-TR" sz="2400" dirty="0" smtClean="0">
                <a:solidFill>
                  <a:prstClr val="white"/>
                </a:solidFill>
              </a:rPr>
              <a:t> </a:t>
            </a:r>
            <a:r>
              <a:rPr lang="tr-TR" sz="2400" dirty="0" err="1" smtClean="0">
                <a:solidFill>
                  <a:prstClr val="white"/>
                </a:solidFill>
              </a:rPr>
              <a:t>and</a:t>
            </a:r>
            <a:r>
              <a:rPr lang="tr-TR" sz="2400" dirty="0" smtClean="0">
                <a:solidFill>
                  <a:prstClr val="white"/>
                </a:solidFill>
              </a:rPr>
              <a:t> n</a:t>
            </a:r>
            <a:r>
              <a:rPr lang="en-US" sz="2400" dirty="0" smtClean="0">
                <a:solidFill>
                  <a:prstClr val="white"/>
                </a:solidFill>
              </a:rPr>
              <a:t>ow </a:t>
            </a:r>
            <a:r>
              <a:rPr lang="en-US" sz="2400" dirty="0">
                <a:solidFill>
                  <a:prstClr val="white"/>
                </a:solidFill>
              </a:rPr>
              <a:t>doctor is waiting for the patient to come.</a:t>
            </a:r>
            <a:endParaRPr lang="tr-TR" sz="2400" dirty="0">
              <a:solidFill>
                <a:prstClr val="white"/>
              </a:solidFill>
            </a:endParaRPr>
          </a:p>
        </p:txBody>
      </p:sp>
      <p:pic>
        <p:nvPicPr>
          <p:cNvPr id="7" name="İçerik Yer Tutucusu 6"/>
          <p:cNvPicPr>
            <a:picLocks noGrp="1" noChangeAspect="1"/>
          </p:cNvPicPr>
          <p:nvPr>
            <p:ph idx="1"/>
          </p:nvPr>
        </p:nvPicPr>
        <p:blipFill rotWithShape="1">
          <a:blip r:embed="rId2">
            <a:extLst>
              <a:ext uri="{28A0092B-C50C-407E-A947-70E740481C1C}">
                <a14:useLocalDpi xmlns:a14="http://schemas.microsoft.com/office/drawing/2010/main" val="0"/>
              </a:ext>
            </a:extLst>
          </a:blip>
          <a:srcRect l="8718" t="17519" r="26945" b="11453"/>
          <a:stretch/>
        </p:blipFill>
        <p:spPr>
          <a:xfrm>
            <a:off x="983432" y="3343505"/>
            <a:ext cx="4176464" cy="2592288"/>
          </a:xfrm>
        </p:spPr>
      </p:pic>
      <p:pic>
        <p:nvPicPr>
          <p:cNvPr id="8" name="Resim 7"/>
          <p:cNvPicPr>
            <a:picLocks noChangeAspect="1"/>
          </p:cNvPicPr>
          <p:nvPr/>
        </p:nvPicPr>
        <p:blipFill rotWithShape="1">
          <a:blip r:embed="rId3">
            <a:extLst>
              <a:ext uri="{28A0092B-C50C-407E-A947-70E740481C1C}">
                <a14:useLocalDpi xmlns:a14="http://schemas.microsoft.com/office/drawing/2010/main" val="0"/>
              </a:ext>
            </a:extLst>
          </a:blip>
          <a:srcRect l="4522" t="33192" r="45866" b="9030"/>
          <a:stretch/>
        </p:blipFill>
        <p:spPr>
          <a:xfrm>
            <a:off x="5717691" y="1988840"/>
            <a:ext cx="6048672" cy="3960440"/>
          </a:xfrm>
          <a:prstGeom prst="rect">
            <a:avLst/>
          </a:prstGeom>
        </p:spPr>
      </p:pic>
    </p:spTree>
    <p:extLst>
      <p:ext uri="{BB962C8B-B14F-4D97-AF65-F5344CB8AC3E}">
        <p14:creationId xmlns:p14="http://schemas.microsoft.com/office/powerpoint/2010/main" val="3435289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85800" y="393556"/>
            <a:ext cx="10131120" cy="1455840"/>
          </a:xfrm>
          <a:prstGeom prst="rect">
            <a:avLst/>
          </a:prstGeom>
          <a:noFill/>
          <a:ln>
            <a:noFill/>
          </a:ln>
        </p:spPr>
        <p:txBody>
          <a:bodyPr anchor="ctr"/>
          <a:lstStyle/>
          <a:p>
            <a:pPr algn="ctr"/>
            <a:r>
              <a:rPr lang="tr-TR" sz="3600" cap="all" dirty="0" smtClean="0">
                <a:ln w="3175" cmpd="sng">
                  <a:noFill/>
                </a:ln>
                <a:solidFill>
                  <a:prstClr val="white"/>
                </a:solidFill>
                <a:latin typeface="Calibri Light"/>
                <a:ea typeface="+mj-ea"/>
                <a:cs typeface="Calibri Light"/>
              </a:rPr>
              <a:t>Puzzle </a:t>
            </a:r>
            <a:r>
              <a:rPr lang="tr-TR" sz="3600" cap="all" dirty="0" err="1" smtClean="0">
                <a:ln w="3175" cmpd="sng">
                  <a:noFill/>
                </a:ln>
                <a:solidFill>
                  <a:prstClr val="white"/>
                </a:solidFill>
                <a:latin typeface="Calibri Light"/>
                <a:ea typeface="+mj-ea"/>
                <a:cs typeface="Calibri Light"/>
              </a:rPr>
              <a:t>assets</a:t>
            </a:r>
            <a:r>
              <a:rPr lang="tr-TR" sz="3600" cap="all" dirty="0" smtClean="0">
                <a:ln w="3175" cmpd="sng">
                  <a:noFill/>
                </a:ln>
                <a:solidFill>
                  <a:prstClr val="white"/>
                </a:solidFill>
                <a:latin typeface="Calibri Light"/>
                <a:ea typeface="+mj-ea"/>
                <a:cs typeface="Calibri Light"/>
              </a:rPr>
              <a:t> </a:t>
            </a:r>
            <a:r>
              <a:rPr lang="tr-TR" sz="3600" cap="all" dirty="0" err="1" smtClean="0">
                <a:ln w="3175" cmpd="sng">
                  <a:noFill/>
                </a:ln>
                <a:solidFill>
                  <a:prstClr val="white"/>
                </a:solidFill>
                <a:latin typeface="Calibri Light"/>
                <a:ea typeface="+mj-ea"/>
                <a:cs typeface="Calibri Light"/>
              </a:rPr>
              <a:t>and</a:t>
            </a:r>
            <a:r>
              <a:rPr lang="tr-TR" sz="3600" cap="all" dirty="0" smtClean="0">
                <a:ln w="3175" cmpd="sng">
                  <a:noFill/>
                </a:ln>
                <a:solidFill>
                  <a:prstClr val="white"/>
                </a:solidFill>
                <a:latin typeface="Calibri Light"/>
                <a:ea typeface="+mj-ea"/>
                <a:cs typeface="Calibri Light"/>
              </a:rPr>
              <a:t> </a:t>
            </a:r>
            <a:r>
              <a:rPr lang="tr-TR" sz="3600" cap="all" dirty="0" err="1" smtClean="0">
                <a:ln w="3175" cmpd="sng">
                  <a:noFill/>
                </a:ln>
                <a:solidFill>
                  <a:prstClr val="white"/>
                </a:solidFill>
                <a:latin typeface="Calibri Light"/>
                <a:ea typeface="+mj-ea"/>
                <a:cs typeface="Calibri Light"/>
              </a:rPr>
              <a:t>Mechanısm</a:t>
            </a:r>
            <a:endParaRPr lang="tr-TR" sz="1800" b="0" strike="noStrike" spc="-1" dirty="0">
              <a:solidFill>
                <a:srgbClr val="FFFFFF"/>
              </a:solidFill>
              <a:uFill>
                <a:solidFill>
                  <a:srgbClr val="FFFFFF"/>
                </a:solidFill>
              </a:uFill>
              <a:latin typeface="Calibri"/>
            </a:endParaRPr>
          </a:p>
        </p:txBody>
      </p:sp>
      <p:sp>
        <p:nvSpPr>
          <p:cNvPr id="3" name="Metin kutusu 2"/>
          <p:cNvSpPr txBox="1"/>
          <p:nvPr/>
        </p:nvSpPr>
        <p:spPr>
          <a:xfrm>
            <a:off x="685800" y="1849396"/>
            <a:ext cx="3600400" cy="3785652"/>
          </a:xfrm>
          <a:prstGeom prst="rect">
            <a:avLst/>
          </a:prstGeom>
          <a:noFill/>
        </p:spPr>
        <p:txBody>
          <a:bodyPr wrap="square" rtlCol="0">
            <a:spAutoFit/>
          </a:bodyPr>
          <a:lstStyle/>
          <a:p>
            <a:pPr algn="ctr"/>
            <a:r>
              <a:rPr lang="tr-TR" sz="2400" dirty="0" err="1">
                <a:solidFill>
                  <a:prstClr val="white"/>
                </a:solidFill>
              </a:rPr>
              <a:t>Firstly</a:t>
            </a:r>
            <a:r>
              <a:rPr lang="tr-TR" sz="2400" dirty="0">
                <a:solidFill>
                  <a:prstClr val="white"/>
                </a:solidFill>
              </a:rPr>
              <a:t> p</a:t>
            </a:r>
            <a:r>
              <a:rPr lang="en-US" sz="2400" dirty="0">
                <a:solidFill>
                  <a:prstClr val="white"/>
                </a:solidFill>
              </a:rPr>
              <a:t>layer </a:t>
            </a:r>
            <a:r>
              <a:rPr lang="en-US" sz="2400" dirty="0">
                <a:solidFill>
                  <a:prstClr val="white"/>
                </a:solidFill>
              </a:rPr>
              <a:t>must </a:t>
            </a:r>
            <a:r>
              <a:rPr lang="en-US" sz="2400" dirty="0">
                <a:solidFill>
                  <a:prstClr val="white"/>
                </a:solidFill>
              </a:rPr>
              <a:t>find </a:t>
            </a:r>
            <a:r>
              <a:rPr lang="en-US" sz="2400" dirty="0">
                <a:solidFill>
                  <a:prstClr val="white"/>
                </a:solidFill>
              </a:rPr>
              <a:t>the map to understand the puzzle</a:t>
            </a:r>
            <a:r>
              <a:rPr lang="en-US" sz="2400" dirty="0" smtClean="0">
                <a:solidFill>
                  <a:prstClr val="white"/>
                </a:solidFill>
              </a:rPr>
              <a:t>.</a:t>
            </a:r>
            <a:r>
              <a:rPr lang="tr-TR" sz="2400" dirty="0" smtClean="0">
                <a:solidFill>
                  <a:prstClr val="white"/>
                </a:solidFill>
              </a:rPr>
              <a:t> Y</a:t>
            </a:r>
            <a:r>
              <a:rPr lang="en-US" sz="2400" dirty="0" err="1" smtClean="0">
                <a:solidFill>
                  <a:prstClr val="white"/>
                </a:solidFill>
              </a:rPr>
              <a:t>ellow</a:t>
            </a:r>
            <a:r>
              <a:rPr lang="en-US" sz="2400" dirty="0" smtClean="0">
                <a:solidFill>
                  <a:prstClr val="white"/>
                </a:solidFill>
              </a:rPr>
              <a:t> </a:t>
            </a:r>
            <a:r>
              <a:rPr lang="en-US" sz="2400" dirty="0">
                <a:solidFill>
                  <a:prstClr val="white"/>
                </a:solidFill>
              </a:rPr>
              <a:t>marked areas on the map represent the lights that need to be opened. </a:t>
            </a:r>
            <a:r>
              <a:rPr lang="tr-TR" sz="2400" dirty="0">
                <a:solidFill>
                  <a:prstClr val="white"/>
                </a:solidFill>
              </a:rPr>
              <a:t>O</a:t>
            </a:r>
            <a:r>
              <a:rPr lang="en-US" sz="2400" dirty="0" err="1" smtClean="0">
                <a:solidFill>
                  <a:prstClr val="white"/>
                </a:solidFill>
              </a:rPr>
              <a:t>ther</a:t>
            </a:r>
            <a:r>
              <a:rPr lang="en-US" sz="2400" dirty="0" smtClean="0">
                <a:solidFill>
                  <a:prstClr val="white"/>
                </a:solidFill>
              </a:rPr>
              <a:t> </a:t>
            </a:r>
            <a:r>
              <a:rPr lang="en-US" sz="2400" dirty="0">
                <a:solidFill>
                  <a:prstClr val="white"/>
                </a:solidFill>
              </a:rPr>
              <a:t>lights must also be turned off as shown in the map to solve the puzzle.</a:t>
            </a:r>
            <a:endParaRPr lang="tr-TR" sz="2400" dirty="0">
              <a:solidFill>
                <a:prstClr val="white"/>
              </a:solidFill>
            </a:endParaRPr>
          </a:p>
        </p:txBody>
      </p:sp>
      <p:pic>
        <p:nvPicPr>
          <p:cNvPr id="8" name="Resim 7"/>
          <p:cNvPicPr>
            <a:picLocks noChangeAspect="1"/>
          </p:cNvPicPr>
          <p:nvPr/>
        </p:nvPicPr>
        <p:blipFill rotWithShape="1">
          <a:blip r:embed="rId2">
            <a:extLst>
              <a:ext uri="{28A0092B-C50C-407E-A947-70E740481C1C}">
                <a14:useLocalDpi xmlns:a14="http://schemas.microsoft.com/office/drawing/2010/main" val="0"/>
              </a:ext>
            </a:extLst>
          </a:blip>
          <a:srcRect l="13973" t="15333" r="35235" b="13233"/>
          <a:stretch/>
        </p:blipFill>
        <p:spPr>
          <a:xfrm>
            <a:off x="4799856" y="1556792"/>
            <a:ext cx="6192688" cy="489654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p:nvPr>
        </p:nvSpPr>
        <p:spPr>
          <a:xfrm>
            <a:off x="1127448" y="2299611"/>
            <a:ext cx="3312368" cy="3648600"/>
          </a:xfrm>
        </p:spPr>
        <p:txBody>
          <a:bodyPr/>
          <a:lstStyle/>
          <a:p>
            <a:pPr algn="ctr"/>
            <a:r>
              <a:rPr lang="tr-TR" sz="2400" kern="1200" dirty="0">
                <a:solidFill>
                  <a:prstClr val="white"/>
                </a:solidFill>
                <a:latin typeface="+mn-lt"/>
                <a:ea typeface="+mn-ea"/>
                <a:cs typeface="+mn-cs"/>
              </a:rPr>
              <a:t>H</a:t>
            </a:r>
            <a:r>
              <a:rPr lang="en-US" sz="2400" kern="1200" dirty="0" err="1" smtClean="0">
                <a:solidFill>
                  <a:prstClr val="white"/>
                </a:solidFill>
                <a:latin typeface="+mn-lt"/>
                <a:ea typeface="+mn-ea"/>
                <a:cs typeface="+mn-cs"/>
              </a:rPr>
              <a:t>ospital</a:t>
            </a:r>
            <a:r>
              <a:rPr lang="en-US" sz="2400" kern="1200" dirty="0" smtClean="0">
                <a:solidFill>
                  <a:prstClr val="white"/>
                </a:solidFill>
                <a:latin typeface="+mn-lt"/>
                <a:ea typeface="+mn-ea"/>
                <a:cs typeface="+mn-cs"/>
              </a:rPr>
              <a:t> </a:t>
            </a:r>
            <a:r>
              <a:rPr lang="en-US" sz="2400" kern="1200" dirty="0">
                <a:solidFill>
                  <a:prstClr val="white"/>
                </a:solidFill>
                <a:latin typeface="+mn-lt"/>
                <a:ea typeface="+mn-ea"/>
                <a:cs typeface="+mn-cs"/>
              </a:rPr>
              <a:t>was surrounded by cables. </a:t>
            </a:r>
            <a:r>
              <a:rPr lang="en-US" sz="2400" kern="1200" dirty="0">
                <a:solidFill>
                  <a:prstClr val="white"/>
                </a:solidFill>
                <a:latin typeface="+mn-lt"/>
                <a:ea typeface="+mn-ea"/>
                <a:cs typeface="+mn-cs"/>
              </a:rPr>
              <a:t>These cables provide information about each switch connection.</a:t>
            </a:r>
            <a:endParaRPr lang="tr-TR" sz="2400" kern="1200" dirty="0">
              <a:solidFill>
                <a:prstClr val="white"/>
              </a:solidFill>
              <a:latin typeface="+mn-lt"/>
              <a:ea typeface="+mn-ea"/>
              <a:cs typeface="+mn-cs"/>
            </a:endParaRPr>
          </a:p>
        </p:txBody>
      </p:sp>
      <p:pic>
        <p:nvPicPr>
          <p:cNvPr id="4" name="Resim 3"/>
          <p:cNvPicPr>
            <a:picLocks noChangeAspect="1"/>
          </p:cNvPicPr>
          <p:nvPr/>
        </p:nvPicPr>
        <p:blipFill rotWithShape="1">
          <a:blip r:embed="rId2">
            <a:extLst>
              <a:ext uri="{28A0092B-C50C-407E-A947-70E740481C1C}">
                <a14:useLocalDpi xmlns:a14="http://schemas.microsoft.com/office/drawing/2010/main" val="0"/>
              </a:ext>
            </a:extLst>
          </a:blip>
          <a:srcRect l="6294" t="16383" r="32873" b="10081"/>
          <a:stretch/>
        </p:blipFill>
        <p:spPr>
          <a:xfrm>
            <a:off x="5519936" y="1984390"/>
            <a:ext cx="6296304" cy="4279042"/>
          </a:xfrm>
          <a:prstGeom prst="rect">
            <a:avLst/>
          </a:prstGeom>
        </p:spPr>
      </p:pic>
      <p:sp>
        <p:nvSpPr>
          <p:cNvPr id="5" name="TextShape 1"/>
          <p:cNvSpPr txBox="1">
            <a:spLocks noGrp="1"/>
          </p:cNvSpPr>
          <p:nvPr>
            <p:ph type="title"/>
          </p:nvPr>
        </p:nvSpPr>
        <p:spPr>
          <a:xfrm>
            <a:off x="685800" y="528550"/>
            <a:ext cx="10131120" cy="1455840"/>
          </a:xfrm>
          <a:prstGeom prst="rect">
            <a:avLst/>
          </a:prstGeom>
          <a:noFill/>
          <a:ln>
            <a:noFill/>
          </a:ln>
        </p:spPr>
        <p:txBody>
          <a:bodyPr anchor="ctr"/>
          <a:lstStyle/>
          <a:p>
            <a:pPr algn="ctr"/>
            <a:r>
              <a:rPr lang="tr-TR" sz="3600" cap="all" dirty="0" smtClean="0">
                <a:ln w="3175" cmpd="sng">
                  <a:noFill/>
                </a:ln>
                <a:solidFill>
                  <a:prstClr val="white"/>
                </a:solidFill>
                <a:latin typeface="Calibri Light"/>
                <a:ea typeface="+mj-ea"/>
                <a:cs typeface="Calibri Light"/>
              </a:rPr>
              <a:t>Puzzle </a:t>
            </a:r>
            <a:r>
              <a:rPr lang="tr-TR" sz="3600" cap="all" dirty="0" err="1" smtClean="0">
                <a:ln w="3175" cmpd="sng">
                  <a:noFill/>
                </a:ln>
                <a:solidFill>
                  <a:prstClr val="white"/>
                </a:solidFill>
                <a:latin typeface="Calibri Light"/>
                <a:ea typeface="+mj-ea"/>
                <a:cs typeface="Calibri Light"/>
              </a:rPr>
              <a:t>assets</a:t>
            </a:r>
            <a:r>
              <a:rPr lang="tr-TR" sz="3600" cap="all" dirty="0" smtClean="0">
                <a:ln w="3175" cmpd="sng">
                  <a:noFill/>
                </a:ln>
                <a:solidFill>
                  <a:prstClr val="white"/>
                </a:solidFill>
                <a:latin typeface="Calibri Light"/>
                <a:ea typeface="+mj-ea"/>
                <a:cs typeface="Calibri Light"/>
              </a:rPr>
              <a:t> </a:t>
            </a:r>
            <a:r>
              <a:rPr lang="tr-TR" sz="3600" cap="all" dirty="0" err="1" smtClean="0">
                <a:ln w="3175" cmpd="sng">
                  <a:noFill/>
                </a:ln>
                <a:solidFill>
                  <a:prstClr val="white"/>
                </a:solidFill>
                <a:latin typeface="Calibri Light"/>
                <a:ea typeface="+mj-ea"/>
                <a:cs typeface="Calibri Light"/>
              </a:rPr>
              <a:t>and</a:t>
            </a:r>
            <a:r>
              <a:rPr lang="tr-TR" sz="3600" cap="all" dirty="0" smtClean="0">
                <a:ln w="3175" cmpd="sng">
                  <a:noFill/>
                </a:ln>
                <a:solidFill>
                  <a:prstClr val="white"/>
                </a:solidFill>
                <a:latin typeface="Calibri Light"/>
                <a:ea typeface="+mj-ea"/>
                <a:cs typeface="Calibri Light"/>
              </a:rPr>
              <a:t> </a:t>
            </a:r>
            <a:r>
              <a:rPr lang="tr-TR" sz="3600" cap="all" dirty="0" err="1" smtClean="0">
                <a:ln w="3175" cmpd="sng">
                  <a:noFill/>
                </a:ln>
                <a:solidFill>
                  <a:prstClr val="white"/>
                </a:solidFill>
                <a:latin typeface="Calibri Light"/>
                <a:ea typeface="+mj-ea"/>
                <a:cs typeface="Calibri Light"/>
              </a:rPr>
              <a:t>Mechanısm</a:t>
            </a:r>
            <a:endParaRPr lang="tr-TR" sz="1800" b="0" strike="noStrike" spc="-1" dirty="0">
              <a:solidFill>
                <a:srgbClr val="FFFFFF"/>
              </a:solidFill>
              <a:uFill>
                <a:solidFill>
                  <a:srgbClr val="FFFFFF"/>
                </a:solidFill>
              </a:uFill>
              <a:latin typeface="Calibri"/>
            </a:endParaRPr>
          </a:p>
        </p:txBody>
      </p:sp>
    </p:spTree>
    <p:extLst>
      <p:ext uri="{BB962C8B-B14F-4D97-AF65-F5344CB8AC3E}">
        <p14:creationId xmlns:p14="http://schemas.microsoft.com/office/powerpoint/2010/main" val="718446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309522" y="0"/>
            <a:ext cx="11572956" cy="571480"/>
          </a:xfrm>
        </p:spPr>
        <p:txBody>
          <a:bodyPr/>
          <a:lstStyle/>
          <a:p>
            <a:pPr algn="ctr"/>
            <a:r>
              <a:rPr lang="tr-TR" sz="2400" b="1" dirty="0">
                <a:solidFill>
                  <a:schemeClr val="bg1"/>
                </a:solidFill>
                <a:latin typeface="Consolas" pitchFamily="49" charset="0"/>
              </a:rPr>
              <a:t>AGATEOPHOBIA (SUB-MENU)</a:t>
            </a:r>
          </a:p>
        </p:txBody>
      </p:sp>
      <p:pic>
        <p:nvPicPr>
          <p:cNvPr id="5" name="4 Resim" descr="MainMenu.png"/>
          <p:cNvPicPr>
            <a:picLocks noChangeAspect="1"/>
          </p:cNvPicPr>
          <p:nvPr/>
        </p:nvPicPr>
        <p:blipFill>
          <a:blip r:embed="rId2" cstate="print"/>
          <a:stretch>
            <a:fillRect/>
          </a:stretch>
        </p:blipFill>
        <p:spPr>
          <a:xfrm>
            <a:off x="309522" y="642918"/>
            <a:ext cx="11572956" cy="607223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685800" y="609480"/>
            <a:ext cx="10131120" cy="1455840"/>
          </a:xfrm>
          <a:prstGeom prst="rect">
            <a:avLst/>
          </a:prstGeom>
          <a:noFill/>
          <a:ln>
            <a:noFill/>
          </a:ln>
        </p:spPr>
        <p:txBody>
          <a:bodyPr anchor="ctr"/>
          <a:lstStyle/>
          <a:p>
            <a:endParaRPr lang="tr-TR" sz="1800" b="0" strike="noStrike" spc="-1">
              <a:solidFill>
                <a:srgbClr val="FFFFFF"/>
              </a:solidFill>
              <a:uFill>
                <a:solidFill>
                  <a:srgbClr val="FFFFFF"/>
                </a:solidFill>
              </a:uFill>
              <a:latin typeface="Calibri"/>
            </a:endParaRPr>
          </a:p>
        </p:txBody>
      </p:sp>
      <p:sp>
        <p:nvSpPr>
          <p:cNvPr id="136" name="TextShape 2"/>
          <p:cNvSpPr txBox="1"/>
          <p:nvPr/>
        </p:nvSpPr>
        <p:spPr>
          <a:xfrm>
            <a:off x="685800" y="2142000"/>
            <a:ext cx="3393976" cy="3648600"/>
          </a:xfrm>
          <a:prstGeom prst="rect">
            <a:avLst/>
          </a:prstGeom>
          <a:noFill/>
          <a:ln>
            <a:noFill/>
          </a:ln>
        </p:spPr>
        <p:txBody>
          <a:bodyPr anchor="ctr"/>
          <a:lstStyle/>
          <a:p>
            <a:pPr algn="ctr"/>
            <a:r>
              <a:rPr lang="en-US" sz="2400" dirty="0">
                <a:solidFill>
                  <a:prstClr val="white"/>
                </a:solidFill>
              </a:rPr>
              <a:t>More than one cable can be connected to one switch. Game become more difficult and enjoyable with this feature.</a:t>
            </a:r>
            <a:endParaRPr lang="tr-TR" sz="2400" dirty="0">
              <a:solidFill>
                <a:prstClr val="white"/>
              </a:solidFill>
            </a:endParaRPr>
          </a:p>
        </p:txBody>
      </p:sp>
      <p:sp>
        <p:nvSpPr>
          <p:cNvPr id="5" name="TextShape 1"/>
          <p:cNvSpPr txBox="1"/>
          <p:nvPr/>
        </p:nvSpPr>
        <p:spPr>
          <a:xfrm>
            <a:off x="685800" y="393556"/>
            <a:ext cx="10131120" cy="1455840"/>
          </a:xfrm>
          <a:prstGeom prst="rect">
            <a:avLst/>
          </a:prstGeom>
          <a:noFill/>
          <a:ln>
            <a:noFill/>
          </a:ln>
        </p:spPr>
        <p:txBody>
          <a:bodyPr anchor="ctr"/>
          <a:lstStyle/>
          <a:p>
            <a:pPr algn="ctr"/>
            <a:r>
              <a:rPr lang="tr-TR" sz="3600" cap="all" dirty="0" smtClean="0">
                <a:ln w="3175" cmpd="sng">
                  <a:noFill/>
                </a:ln>
                <a:solidFill>
                  <a:prstClr val="white"/>
                </a:solidFill>
                <a:latin typeface="Calibri Light"/>
                <a:ea typeface="+mj-ea"/>
                <a:cs typeface="Calibri Light"/>
              </a:rPr>
              <a:t>Puzzle </a:t>
            </a:r>
            <a:r>
              <a:rPr lang="tr-TR" sz="3600" cap="all" dirty="0" err="1" smtClean="0">
                <a:ln w="3175" cmpd="sng">
                  <a:noFill/>
                </a:ln>
                <a:solidFill>
                  <a:prstClr val="white"/>
                </a:solidFill>
                <a:latin typeface="Calibri Light"/>
                <a:ea typeface="+mj-ea"/>
                <a:cs typeface="Calibri Light"/>
              </a:rPr>
              <a:t>assets</a:t>
            </a:r>
            <a:r>
              <a:rPr lang="tr-TR" sz="3600" cap="all" dirty="0" smtClean="0">
                <a:ln w="3175" cmpd="sng">
                  <a:noFill/>
                </a:ln>
                <a:solidFill>
                  <a:prstClr val="white"/>
                </a:solidFill>
                <a:latin typeface="Calibri Light"/>
                <a:ea typeface="+mj-ea"/>
                <a:cs typeface="Calibri Light"/>
              </a:rPr>
              <a:t> </a:t>
            </a:r>
            <a:r>
              <a:rPr lang="tr-TR" sz="3600" cap="all" dirty="0" err="1" smtClean="0">
                <a:ln w="3175" cmpd="sng">
                  <a:noFill/>
                </a:ln>
                <a:solidFill>
                  <a:prstClr val="white"/>
                </a:solidFill>
                <a:latin typeface="Calibri Light"/>
                <a:ea typeface="+mj-ea"/>
                <a:cs typeface="Calibri Light"/>
              </a:rPr>
              <a:t>and</a:t>
            </a:r>
            <a:r>
              <a:rPr lang="tr-TR" sz="3600" cap="all" dirty="0" smtClean="0">
                <a:ln w="3175" cmpd="sng">
                  <a:noFill/>
                </a:ln>
                <a:solidFill>
                  <a:prstClr val="white"/>
                </a:solidFill>
                <a:latin typeface="Calibri Light"/>
                <a:ea typeface="+mj-ea"/>
                <a:cs typeface="Calibri Light"/>
              </a:rPr>
              <a:t> </a:t>
            </a:r>
            <a:r>
              <a:rPr lang="tr-TR" sz="3600" cap="all" dirty="0" err="1" smtClean="0">
                <a:ln w="3175" cmpd="sng">
                  <a:noFill/>
                </a:ln>
                <a:solidFill>
                  <a:prstClr val="white"/>
                </a:solidFill>
                <a:latin typeface="Calibri Light"/>
                <a:ea typeface="+mj-ea"/>
                <a:cs typeface="Calibri Light"/>
              </a:rPr>
              <a:t>Mechanısm</a:t>
            </a:r>
            <a:endParaRPr lang="tr-TR" sz="1800" b="0" strike="noStrike" spc="-1" dirty="0">
              <a:solidFill>
                <a:srgbClr val="FFFFFF"/>
              </a:solidFill>
              <a:uFill>
                <a:solidFill>
                  <a:srgbClr val="FFFFFF"/>
                </a:solidFill>
              </a:uFill>
              <a:latin typeface="Calibri"/>
            </a:endParaRPr>
          </a:p>
        </p:txBody>
      </p:sp>
      <p:pic>
        <p:nvPicPr>
          <p:cNvPr id="2" name="Resim 1"/>
          <p:cNvPicPr>
            <a:picLocks noChangeAspect="1"/>
          </p:cNvPicPr>
          <p:nvPr/>
        </p:nvPicPr>
        <p:blipFill rotWithShape="1">
          <a:blip r:embed="rId2">
            <a:extLst>
              <a:ext uri="{28A0092B-C50C-407E-A947-70E740481C1C}">
                <a14:useLocalDpi xmlns:a14="http://schemas.microsoft.com/office/drawing/2010/main" val="0"/>
              </a:ext>
            </a:extLst>
          </a:blip>
          <a:srcRect l="41732" t="29061" r="42322" b="10010"/>
          <a:stretch/>
        </p:blipFill>
        <p:spPr>
          <a:xfrm>
            <a:off x="5531201" y="1623860"/>
            <a:ext cx="2281725" cy="4901484"/>
          </a:xfrm>
          <a:prstGeom prst="rect">
            <a:avLst/>
          </a:prstGeom>
        </p:spPr>
      </p:pic>
      <p:pic>
        <p:nvPicPr>
          <p:cNvPr id="3" name="Resim 2"/>
          <p:cNvPicPr>
            <a:picLocks noChangeAspect="1"/>
          </p:cNvPicPr>
          <p:nvPr/>
        </p:nvPicPr>
        <p:blipFill rotWithShape="1">
          <a:blip r:embed="rId3">
            <a:extLst>
              <a:ext uri="{28A0092B-C50C-407E-A947-70E740481C1C}">
                <a14:useLocalDpi xmlns:a14="http://schemas.microsoft.com/office/drawing/2010/main" val="0"/>
              </a:ext>
            </a:extLst>
          </a:blip>
          <a:srcRect l="34644" t="19535" r="47047" b="8959"/>
          <a:stretch/>
        </p:blipFill>
        <p:spPr>
          <a:xfrm>
            <a:off x="8328248" y="1623860"/>
            <a:ext cx="2232248" cy="490148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a:spLocks noGrp="1"/>
          </p:cNvSpPr>
          <p:nvPr>
            <p:ph type="title"/>
          </p:nvPr>
        </p:nvSpPr>
        <p:spPr>
          <a:xfrm>
            <a:off x="684378" y="190246"/>
            <a:ext cx="10131120" cy="1455840"/>
          </a:xfrm>
          <a:prstGeom prst="rect">
            <a:avLst/>
          </a:prstGeom>
          <a:noFill/>
          <a:ln>
            <a:noFill/>
          </a:ln>
        </p:spPr>
        <p:txBody>
          <a:bodyPr anchor="ctr"/>
          <a:lstStyle/>
          <a:p>
            <a:pPr algn="ctr"/>
            <a:r>
              <a:rPr lang="tr-TR" sz="3600" cap="all" dirty="0" smtClean="0">
                <a:ln w="3175" cmpd="sng">
                  <a:noFill/>
                </a:ln>
                <a:solidFill>
                  <a:prstClr val="white"/>
                </a:solidFill>
                <a:latin typeface="Calibri Light"/>
                <a:ea typeface="+mj-ea"/>
                <a:cs typeface="Calibri Light"/>
              </a:rPr>
              <a:t>Puzzle </a:t>
            </a:r>
            <a:r>
              <a:rPr lang="tr-TR" sz="3600" cap="all" dirty="0" err="1" smtClean="0">
                <a:ln w="3175" cmpd="sng">
                  <a:noFill/>
                </a:ln>
                <a:solidFill>
                  <a:prstClr val="white"/>
                </a:solidFill>
                <a:latin typeface="Calibri Light"/>
                <a:ea typeface="+mj-ea"/>
                <a:cs typeface="Calibri Light"/>
              </a:rPr>
              <a:t>assets</a:t>
            </a:r>
            <a:r>
              <a:rPr lang="tr-TR" sz="3600" cap="all" dirty="0" smtClean="0">
                <a:ln w="3175" cmpd="sng">
                  <a:noFill/>
                </a:ln>
                <a:solidFill>
                  <a:prstClr val="white"/>
                </a:solidFill>
                <a:latin typeface="Calibri Light"/>
                <a:ea typeface="+mj-ea"/>
                <a:cs typeface="Calibri Light"/>
              </a:rPr>
              <a:t> </a:t>
            </a:r>
            <a:r>
              <a:rPr lang="tr-TR" sz="3600" cap="all" dirty="0" err="1" smtClean="0">
                <a:ln w="3175" cmpd="sng">
                  <a:noFill/>
                </a:ln>
                <a:solidFill>
                  <a:prstClr val="white"/>
                </a:solidFill>
                <a:latin typeface="Calibri Light"/>
                <a:ea typeface="+mj-ea"/>
                <a:cs typeface="Calibri Light"/>
              </a:rPr>
              <a:t>and</a:t>
            </a:r>
            <a:r>
              <a:rPr lang="tr-TR" sz="3600" cap="all" dirty="0" smtClean="0">
                <a:ln w="3175" cmpd="sng">
                  <a:noFill/>
                </a:ln>
                <a:solidFill>
                  <a:prstClr val="white"/>
                </a:solidFill>
                <a:latin typeface="Calibri Light"/>
                <a:ea typeface="+mj-ea"/>
                <a:cs typeface="Calibri Light"/>
              </a:rPr>
              <a:t> </a:t>
            </a:r>
            <a:r>
              <a:rPr lang="tr-TR" sz="3600" cap="all" dirty="0" err="1" smtClean="0">
                <a:ln w="3175" cmpd="sng">
                  <a:noFill/>
                </a:ln>
                <a:solidFill>
                  <a:prstClr val="white"/>
                </a:solidFill>
                <a:latin typeface="Calibri Light"/>
                <a:ea typeface="+mj-ea"/>
                <a:cs typeface="Calibri Light"/>
              </a:rPr>
              <a:t>Mechanısm</a:t>
            </a:r>
            <a:endParaRPr lang="tr-TR" sz="1800" b="0" strike="noStrike" spc="-1" dirty="0">
              <a:solidFill>
                <a:srgbClr val="FFFFFF"/>
              </a:solidFill>
              <a:uFill>
                <a:solidFill>
                  <a:srgbClr val="FFFFFF"/>
                </a:solidFill>
              </a:uFill>
              <a:latin typeface="Calibri"/>
            </a:endParaRPr>
          </a:p>
        </p:txBody>
      </p:sp>
      <p:pic>
        <p:nvPicPr>
          <p:cNvPr id="5" name="Resim 4"/>
          <p:cNvPicPr>
            <a:picLocks noChangeAspect="1"/>
          </p:cNvPicPr>
          <p:nvPr/>
        </p:nvPicPr>
        <p:blipFill rotWithShape="1">
          <a:blip r:embed="rId2">
            <a:extLst>
              <a:ext uri="{28A0092B-C50C-407E-A947-70E740481C1C}">
                <a14:useLocalDpi xmlns:a14="http://schemas.microsoft.com/office/drawing/2010/main" val="0"/>
              </a:ext>
            </a:extLst>
          </a:blip>
          <a:srcRect l="3932" t="16384" r="3932" b="10082"/>
          <a:stretch/>
        </p:blipFill>
        <p:spPr>
          <a:xfrm>
            <a:off x="407368" y="1340768"/>
            <a:ext cx="11233248" cy="5040560"/>
          </a:xfrm>
          <a:prstGeom prst="rect">
            <a:avLst/>
          </a:prstGeom>
        </p:spPr>
      </p:pic>
      <p:sp>
        <p:nvSpPr>
          <p:cNvPr id="3" name="Alt Başlık 2"/>
          <p:cNvSpPr>
            <a:spLocks noGrp="1"/>
          </p:cNvSpPr>
          <p:nvPr>
            <p:ph type="subTitle"/>
          </p:nvPr>
        </p:nvSpPr>
        <p:spPr>
          <a:xfrm>
            <a:off x="6206986" y="980728"/>
            <a:ext cx="4608512" cy="3648600"/>
          </a:xfrm>
        </p:spPr>
        <p:txBody>
          <a:bodyPr/>
          <a:lstStyle/>
          <a:p>
            <a:pPr algn="ctr"/>
            <a:r>
              <a:rPr lang="en-US" sz="2400" kern="1200" dirty="0">
                <a:solidFill>
                  <a:prstClr val="white"/>
                </a:solidFill>
                <a:latin typeface="+mn-lt"/>
                <a:ea typeface="+mn-ea"/>
                <a:cs typeface="+mn-cs"/>
              </a:rPr>
              <a:t>When the puzzle is correctly solved, the doctor's door opens</a:t>
            </a:r>
            <a:r>
              <a:rPr lang="en-US" sz="2400" kern="1200" dirty="0" smtClean="0">
                <a:solidFill>
                  <a:prstClr val="white"/>
                </a:solidFill>
                <a:latin typeface="+mn-lt"/>
                <a:ea typeface="+mn-ea"/>
                <a:cs typeface="+mn-cs"/>
              </a:rPr>
              <a:t>.</a:t>
            </a:r>
            <a:r>
              <a:rPr lang="tr-TR" sz="2400" kern="1200" dirty="0" smtClean="0">
                <a:solidFill>
                  <a:prstClr val="white"/>
                </a:solidFill>
                <a:latin typeface="+mn-lt"/>
                <a:ea typeface="+mn-ea"/>
                <a:cs typeface="+mn-cs"/>
              </a:rPr>
              <a:t> </a:t>
            </a:r>
            <a:r>
              <a:rPr lang="tr-TR" sz="2400" kern="1200" dirty="0">
                <a:solidFill>
                  <a:prstClr val="white"/>
                </a:solidFill>
                <a:latin typeface="+mn-lt"/>
                <a:ea typeface="+mn-ea"/>
                <a:cs typeface="+mn-cs"/>
              </a:rPr>
              <a:t>D</a:t>
            </a:r>
            <a:r>
              <a:rPr lang="en-US" sz="2400" kern="1200" dirty="0" err="1" smtClean="0">
                <a:solidFill>
                  <a:prstClr val="white"/>
                </a:solidFill>
                <a:latin typeface="+mn-lt"/>
                <a:ea typeface="+mn-ea"/>
                <a:cs typeface="+mn-cs"/>
              </a:rPr>
              <a:t>octor</a:t>
            </a:r>
            <a:r>
              <a:rPr lang="en-US" sz="2400" kern="1200" dirty="0" smtClean="0">
                <a:solidFill>
                  <a:prstClr val="white"/>
                </a:solidFill>
                <a:latin typeface="+mn-lt"/>
                <a:ea typeface="+mn-ea"/>
                <a:cs typeface="+mn-cs"/>
              </a:rPr>
              <a:t> is waiting for you</a:t>
            </a:r>
            <a:r>
              <a:rPr lang="tr-TR" sz="2400" kern="1200" dirty="0" smtClean="0">
                <a:solidFill>
                  <a:prstClr val="white"/>
                </a:solidFill>
                <a:latin typeface="+mn-lt"/>
                <a:ea typeface="+mn-ea"/>
                <a:cs typeface="+mn-cs"/>
              </a:rPr>
              <a:t>. </a:t>
            </a:r>
            <a:endParaRPr lang="tr-TR" sz="2400" kern="1200" dirty="0">
              <a:solidFill>
                <a:prstClr val="white"/>
              </a:solidFill>
              <a:latin typeface="+mn-lt"/>
              <a:ea typeface="+mn-ea"/>
              <a:cs typeface="+mn-cs"/>
            </a:endParaRPr>
          </a:p>
        </p:txBody>
      </p:sp>
    </p:spTree>
    <p:extLst>
      <p:ext uri="{BB962C8B-B14F-4D97-AF65-F5344CB8AC3E}">
        <p14:creationId xmlns:p14="http://schemas.microsoft.com/office/powerpoint/2010/main" val="303394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735120" y="-172080"/>
            <a:ext cx="10131120" cy="802800"/>
          </a:xfrm>
          <a:prstGeom prst="rect">
            <a:avLst/>
          </a:prstGeom>
          <a:noFill/>
          <a:ln>
            <a:noFill/>
          </a:ln>
        </p:spPr>
        <p:txBody>
          <a:bodyPr anchor="ctr"/>
          <a:lstStyle/>
          <a:p>
            <a:pPr algn="ctr">
              <a:lnSpc>
                <a:spcPct val="100000"/>
              </a:lnSpc>
            </a:pPr>
            <a:r>
              <a:rPr lang="tr-TR" sz="3600" b="1" strike="noStrike" cap="all" spc="-1">
                <a:solidFill>
                  <a:srgbClr val="FFFFFF"/>
                </a:solidFill>
                <a:uFill>
                  <a:solidFill>
                    <a:srgbClr val="FFFFFF"/>
                  </a:solidFill>
                </a:uFill>
                <a:latin typeface="Consolas"/>
              </a:rPr>
              <a:t>PROJECT PLAN – GANTT CHART</a:t>
            </a:r>
            <a:endParaRPr lang="tr-TR" sz="1800" b="0" strike="noStrike" spc="-1">
              <a:solidFill>
                <a:srgbClr val="FFFFFF"/>
              </a:solidFill>
              <a:uFill>
                <a:solidFill>
                  <a:srgbClr val="FFFFFF"/>
                </a:solidFill>
              </a:uFill>
              <a:latin typeface="Calibri"/>
            </a:endParaRPr>
          </a:p>
        </p:txBody>
      </p:sp>
      <p:pic>
        <p:nvPicPr>
          <p:cNvPr id="2" name="Picture 2" descr="A screenshot of a cell phone&#10;&#10;Description generated with very high confidence">
            <a:extLst>
              <a:ext uri="{FF2B5EF4-FFF2-40B4-BE49-F238E27FC236}">
                <a16:creationId xmlns:a16="http://schemas.microsoft.com/office/drawing/2014/main" xmlns="" id="{BFB1FD13-DBC0-42CD-B8A5-E10A59CCF538}"/>
              </a:ext>
            </a:extLst>
          </p:cNvPr>
          <p:cNvPicPr>
            <a:picLocks noChangeAspect="1"/>
          </p:cNvPicPr>
          <p:nvPr/>
        </p:nvPicPr>
        <p:blipFill>
          <a:blip r:embed="rId2" cstate="print"/>
          <a:stretch>
            <a:fillRect/>
          </a:stretch>
        </p:blipFill>
        <p:spPr>
          <a:xfrm>
            <a:off x="0" y="475356"/>
            <a:ext cx="12192000" cy="63848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95208" y="0"/>
            <a:ext cx="12001584" cy="462066"/>
          </a:xfrm>
        </p:spPr>
        <p:txBody>
          <a:bodyPr/>
          <a:lstStyle/>
          <a:p>
            <a:pPr algn="ctr"/>
            <a:r>
              <a:rPr lang="tr-TR" sz="2400" b="1" dirty="0">
                <a:solidFill>
                  <a:schemeClr val="bg1"/>
                </a:solidFill>
                <a:latin typeface="Consolas" pitchFamily="49" charset="0"/>
              </a:rPr>
              <a:t>OPTIONS &amp; CREDITS (SUB-MENU)</a:t>
            </a:r>
          </a:p>
        </p:txBody>
      </p:sp>
      <p:pic>
        <p:nvPicPr>
          <p:cNvPr id="5" name="4 Resim" descr="MainMenu.png"/>
          <p:cNvPicPr>
            <a:picLocks noChangeAspect="1"/>
          </p:cNvPicPr>
          <p:nvPr/>
        </p:nvPicPr>
        <p:blipFill>
          <a:blip r:embed="rId2" cstate="print"/>
          <a:stretch>
            <a:fillRect/>
          </a:stretch>
        </p:blipFill>
        <p:spPr>
          <a:xfrm>
            <a:off x="95208" y="500042"/>
            <a:ext cx="5786478" cy="5857916"/>
          </a:xfrm>
          <a:prstGeom prst="rect">
            <a:avLst/>
          </a:prstGeom>
        </p:spPr>
      </p:pic>
      <p:pic>
        <p:nvPicPr>
          <p:cNvPr id="6" name="5 Resim" descr="MainMenu.png"/>
          <p:cNvPicPr>
            <a:picLocks noChangeAspect="1"/>
          </p:cNvPicPr>
          <p:nvPr/>
        </p:nvPicPr>
        <p:blipFill>
          <a:blip r:embed="rId3" cstate="print"/>
          <a:stretch>
            <a:fillRect/>
          </a:stretch>
        </p:blipFill>
        <p:spPr>
          <a:xfrm>
            <a:off x="6024562" y="500042"/>
            <a:ext cx="6072230" cy="5857916"/>
          </a:xfrm>
          <a:prstGeom prst="rect">
            <a:avLst/>
          </a:prstGeom>
        </p:spPr>
      </p:pic>
      <p:sp>
        <p:nvSpPr>
          <p:cNvPr id="7" name="1 Başlık"/>
          <p:cNvSpPr txBox="1">
            <a:spLocks/>
          </p:cNvSpPr>
          <p:nvPr/>
        </p:nvSpPr>
        <p:spPr>
          <a:xfrm>
            <a:off x="95208" y="6395934"/>
            <a:ext cx="5786478" cy="462066"/>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400" b="1" i="0" u="none" strike="noStrike" kern="0" cap="none" spc="0" normalizeH="0" baseline="0" noProof="0" dirty="0">
                <a:ln>
                  <a:noFill/>
                </a:ln>
                <a:solidFill>
                  <a:schemeClr val="bg1"/>
                </a:solidFill>
                <a:effectLst/>
                <a:uLnTx/>
                <a:uFillTx/>
                <a:latin typeface="Consolas" pitchFamily="49" charset="0"/>
              </a:rPr>
              <a:t>OPTIONS</a:t>
            </a:r>
          </a:p>
        </p:txBody>
      </p:sp>
      <p:sp>
        <p:nvSpPr>
          <p:cNvPr id="8" name="1 Başlık"/>
          <p:cNvSpPr txBox="1">
            <a:spLocks/>
          </p:cNvSpPr>
          <p:nvPr/>
        </p:nvSpPr>
        <p:spPr>
          <a:xfrm>
            <a:off x="6024562" y="6395934"/>
            <a:ext cx="6072230" cy="462066"/>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400" b="1" i="0" u="none" strike="noStrike" kern="0" cap="none" spc="0" normalizeH="0" baseline="0" noProof="0" dirty="0">
                <a:ln>
                  <a:noFill/>
                </a:ln>
                <a:solidFill>
                  <a:schemeClr val="bg1"/>
                </a:solidFill>
                <a:effectLst/>
                <a:uLnTx/>
                <a:uFillTx/>
                <a:latin typeface="Consolas" pitchFamily="49" charset="0"/>
              </a:rPr>
              <a:t>CREDITS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380960" y="-42120"/>
            <a:ext cx="11430080" cy="931320"/>
          </a:xfrm>
          <a:prstGeom prst="rect">
            <a:avLst/>
          </a:prstGeom>
          <a:noFill/>
          <a:ln>
            <a:noFill/>
          </a:ln>
        </p:spPr>
        <p:txBody>
          <a:bodyPr anchor="ctr"/>
          <a:lstStyle/>
          <a:p>
            <a:pPr algn="ctr">
              <a:lnSpc>
                <a:spcPct val="100000"/>
              </a:lnSpc>
            </a:pPr>
            <a:r>
              <a:rPr lang="tr-TR" sz="3600" b="1" strike="noStrike" cap="all" spc="-1" dirty="0">
                <a:solidFill>
                  <a:srgbClr val="FFFFFF"/>
                </a:solidFill>
                <a:uFill>
                  <a:solidFill>
                    <a:srgbClr val="FFFFFF"/>
                  </a:solidFill>
                </a:uFill>
                <a:latin typeface="Consolas"/>
              </a:rPr>
              <a:t>LEVEL 1 – HAUNTED FOREST (SUMMARY OF #P1)</a:t>
            </a:r>
            <a:endParaRPr lang="tr-TR" sz="1800" b="0" strike="noStrike" spc="-1" dirty="0">
              <a:solidFill>
                <a:srgbClr val="FFFFFF"/>
              </a:solidFill>
              <a:uFill>
                <a:solidFill>
                  <a:srgbClr val="FFFFFF"/>
                </a:solidFill>
              </a:uFill>
              <a:latin typeface="Calibri"/>
            </a:endParaRPr>
          </a:p>
        </p:txBody>
      </p:sp>
      <p:pic>
        <p:nvPicPr>
          <p:cNvPr id="93" name="Picture 4"/>
          <p:cNvPicPr/>
          <p:nvPr/>
        </p:nvPicPr>
        <p:blipFill>
          <a:blip r:embed="rId2" cstate="print"/>
          <a:stretch/>
        </p:blipFill>
        <p:spPr>
          <a:xfrm>
            <a:off x="308160" y="751320"/>
            <a:ext cx="11591640" cy="4848840"/>
          </a:xfrm>
          <a:prstGeom prst="rect">
            <a:avLst/>
          </a:prstGeom>
          <a:ln>
            <a:noFill/>
          </a:ln>
        </p:spPr>
      </p:pic>
      <p:sp>
        <p:nvSpPr>
          <p:cNvPr id="94" name="CustomShape 2"/>
          <p:cNvSpPr/>
          <p:nvPr/>
        </p:nvSpPr>
        <p:spPr>
          <a:xfrm>
            <a:off x="1866960" y="5267160"/>
            <a:ext cx="8467200" cy="179892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r>
              <a:rPr lang="en-US" sz="2400" b="1" strike="noStrike" spc="-1" dirty="0">
                <a:solidFill>
                  <a:schemeClr val="bg1"/>
                </a:solidFill>
                <a:uFill>
                  <a:solidFill>
                    <a:srgbClr val="FFFFFF"/>
                  </a:solidFill>
                </a:uFill>
                <a:latin typeface="Consolas" pitchFamily="49" charset="0"/>
              </a:rPr>
              <a:t>We mentioned before, on</a:t>
            </a:r>
            <a:r>
              <a:rPr lang="tr-TR" sz="2400" b="1" strike="noStrike" spc="-1" dirty="0">
                <a:solidFill>
                  <a:schemeClr val="bg1"/>
                </a:solidFill>
                <a:uFill>
                  <a:solidFill>
                    <a:srgbClr val="FFFFFF"/>
                  </a:solidFill>
                </a:uFill>
                <a:latin typeface="Consolas" pitchFamily="49" charset="0"/>
              </a:rPr>
              <a:t> </a:t>
            </a:r>
            <a:r>
              <a:rPr lang="en-US" sz="2400" b="1" strike="noStrike" spc="-1" dirty="0">
                <a:solidFill>
                  <a:schemeClr val="bg1"/>
                </a:solidFill>
                <a:uFill>
                  <a:solidFill>
                    <a:srgbClr val="FFFFFF"/>
                  </a:solidFill>
                </a:uFill>
                <a:latin typeface="Consolas" pitchFamily="49" charset="0"/>
              </a:rPr>
              <a:t>the project proposal, how the haunted forest scene would look like.</a:t>
            </a:r>
            <a:endParaRPr lang="en-US" sz="2000" b="1" strike="noStrike" spc="-1" dirty="0">
              <a:solidFill>
                <a:schemeClr val="bg1"/>
              </a:solidFill>
              <a:uFill>
                <a:solidFill>
                  <a:srgbClr val="FFFFFF"/>
                </a:solidFill>
              </a:uFill>
              <a:latin typeface="Consolas" pitchFamily="49" charset="0"/>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ökyüzü">
  <a:themeElements>
    <a:clrScheme name="Gökyüzü">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Gökyüzü">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ökyüzü">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1_Gökyüzü">
  <a:themeElements>
    <a:clrScheme name="Gökyüzü">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Gökyüzü">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ökyüzü">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351</TotalTime>
  <Words>1979</Words>
  <Application>Microsoft Office PowerPoint</Application>
  <PresentationFormat>Geniş ekran</PresentationFormat>
  <Paragraphs>155</Paragraphs>
  <Slides>72</Slides>
  <Notes>0</Notes>
  <HiddenSlides>0</HiddenSlides>
  <MMClips>0</MMClips>
  <ScaleCrop>false</ScaleCrop>
  <HeadingPairs>
    <vt:vector size="6" baseType="variant">
      <vt:variant>
        <vt:lpstr>Kullanılan Yazı Tipleri</vt:lpstr>
      </vt:variant>
      <vt:variant>
        <vt:i4>9</vt:i4>
      </vt:variant>
      <vt:variant>
        <vt:lpstr>Tema</vt:lpstr>
      </vt:variant>
      <vt:variant>
        <vt:i4>4</vt:i4>
      </vt:variant>
      <vt:variant>
        <vt:lpstr>Slayt Başlıkları</vt:lpstr>
      </vt:variant>
      <vt:variant>
        <vt:i4>72</vt:i4>
      </vt:variant>
    </vt:vector>
  </HeadingPairs>
  <TitlesOfParts>
    <vt:vector size="85" baseType="lpstr">
      <vt:lpstr>Arial</vt:lpstr>
      <vt:lpstr>Calibri</vt:lpstr>
      <vt:lpstr>Calibri Light</vt:lpstr>
      <vt:lpstr>consolas</vt:lpstr>
      <vt:lpstr>consolas</vt:lpstr>
      <vt:lpstr>DejaVu Sans</vt:lpstr>
      <vt:lpstr>Symbol</vt:lpstr>
      <vt:lpstr>Times New Roman</vt:lpstr>
      <vt:lpstr>Wingdings</vt:lpstr>
      <vt:lpstr>Office Theme</vt:lpstr>
      <vt:lpstr>Office Theme</vt:lpstr>
      <vt:lpstr>Gökyüzü</vt:lpstr>
      <vt:lpstr>1_Gökyüzü</vt:lpstr>
      <vt:lpstr>PowerPoint Sunusu</vt:lpstr>
      <vt:lpstr>PowerPoint Sunusu</vt:lpstr>
      <vt:lpstr>PowerPoint Sunusu</vt:lpstr>
      <vt:lpstr>PowerPoint Sunusu</vt:lpstr>
      <vt:lpstr>PowerPoint Sunusu</vt:lpstr>
      <vt:lpstr>MAIN MENU</vt:lpstr>
      <vt:lpstr>AGATEOPHOBIA (SUB-MENU)</vt:lpstr>
      <vt:lpstr>OPTIONS &amp; CREDITS (SUB-MENU)</vt:lpstr>
      <vt:lpstr>PowerPoint Sunusu</vt:lpstr>
      <vt:lpstr>PowerPoint Sunusu</vt:lpstr>
      <vt:lpstr>PowerPoint Sunusu</vt:lpstr>
      <vt:lpstr>PowerPoint Sunusu</vt:lpstr>
      <vt:lpstr>PowerPoint Sunusu</vt:lpstr>
      <vt:lpstr>PowerPoint Sunusu</vt:lpstr>
      <vt:lpstr>LEVEL 1 – HAUNTED FOREST (#P2) SOME DETAILS</vt:lpstr>
      <vt:lpstr>WINDZONE</vt:lpstr>
      <vt:lpstr>POST PROCESSING</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LEVEL 2 – BURNT HOUSE (#P2)  </vt:lpstr>
      <vt:lpstr>MAJOR CHANGES</vt:lpstr>
      <vt:lpstr>VIEWS OF THE HOUSE </vt:lpstr>
      <vt:lpstr>NEW ASSETS</vt:lpstr>
      <vt:lpstr>New assets</vt:lpstr>
      <vt:lpstr>New aSSETS (puzzle assets)</vt:lpstr>
      <vt:lpstr>New Assets</vt:lpstr>
      <vt:lpstr>New Assets</vt:lpstr>
      <vt:lpstr>Interfaces (note)</vt:lpstr>
      <vt:lpstr>Interfaces (swıtch)</vt:lpstr>
      <vt:lpstr>Interfaces (Tıme/Next Level DIFFICULTY)</vt:lpstr>
      <vt:lpstr>Interfaces (door)</vt:lpstr>
      <vt:lpstr>Interfaces (Exıt Door)</vt:lpstr>
      <vt:lpstr>Interfaces (pıck up/Forbıdden)</vt:lpstr>
      <vt:lpstr>Puzzle of the house</vt:lpstr>
      <vt:lpstr>Puzzle of the house</vt:lpstr>
      <vt:lpstr>Puzzle of the House</vt:lpstr>
      <vt:lpstr>Puzzle of the house</vt:lpstr>
      <vt:lpstr>Puzzle of the House</vt:lpstr>
      <vt:lpstr>Puzzle of the House</vt:lpstr>
      <vt:lpstr>End Of the Puzzle</vt:lpstr>
      <vt:lpstr>Sound Effects / Musıc</vt:lpstr>
      <vt:lpstr>Sound Effects / Musıc</vt:lpstr>
      <vt:lpstr>LEVEL 3 – HOSPITAL (SUMMARY OF #P1)</vt:lpstr>
      <vt:lpstr>PowerPoint Sunusu</vt:lpstr>
      <vt:lpstr>General ARCHITECTURE OF HOSPITAL</vt:lpstr>
      <vt:lpstr>General views of Updated Hospital</vt:lpstr>
      <vt:lpstr>General views of Updated Hospital</vt:lpstr>
      <vt:lpstr>Kıtchen and surgery room  </vt:lpstr>
      <vt:lpstr>Updated Doctor's room</vt:lpstr>
      <vt:lpstr>PowerPoint Sunusu</vt:lpstr>
      <vt:lpstr>Puzzle assets and Mechanısm</vt:lpstr>
      <vt:lpstr>PowerPoint Sunusu</vt:lpstr>
      <vt:lpstr>Puzzle assets and Mechanısm</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subject/>
  <dc:creator/>
  <dc:description/>
  <cp:lastModifiedBy>sena ceylan</cp:lastModifiedBy>
  <cp:revision>59</cp:revision>
  <dcterms:created xsi:type="dcterms:W3CDTF">2012-08-15T22:53:30Z</dcterms:created>
  <dcterms:modified xsi:type="dcterms:W3CDTF">2018-05-10T08:44:37Z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Geniş ekran</vt:lpwstr>
  </property>
  <property fmtid="{D5CDD505-2E9C-101B-9397-08002B2CF9AE}" pid="9" name="ScaleCrop">
    <vt:bool>false</vt:bool>
  </property>
  <property fmtid="{D5CDD505-2E9C-101B-9397-08002B2CF9AE}" pid="10" name="ShareDoc">
    <vt:bool>false</vt:bool>
  </property>
  <property fmtid="{D5CDD505-2E9C-101B-9397-08002B2CF9AE}" pid="11" name="Slides">
    <vt:i4>32</vt:i4>
  </property>
</Properties>
</file>